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86" r:id="rId3"/>
    <p:sldId id="273" r:id="rId4"/>
    <p:sldId id="279" r:id="rId5"/>
    <p:sldId id="280" r:id="rId6"/>
    <p:sldId id="281" r:id="rId7"/>
    <p:sldId id="282" r:id="rId8"/>
    <p:sldId id="283" r:id="rId9"/>
    <p:sldId id="285" r:id="rId10"/>
    <p:sldId id="284" r:id="rId11"/>
    <p:sldId id="28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800" units="cm"/>
          <inkml:channel name="Y" type="integer" max="600" units="cm"/>
        </inkml:traceFormat>
        <inkml:channelProperties>
          <inkml:channelProperty channel="X" name="resolution" value="28.36879" units="1/cm"/>
          <inkml:channelProperty channel="Y" name="resolution" value="28.30189" units="1/cm"/>
        </inkml:channelProperties>
      </inkml:inkSource>
      <inkml:timestamp xml:id="ts0" timeString="2008-04-01T19:41:48.712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6921 10890</inkml:trace>
  <inkml:trace contextRef="#ctx0" brushRef="#br0" timeOffset="1191">7207 10954</inkml:trace>
  <inkml:trace contextRef="#ctx0" brushRef="#br0" timeOffset="1743">9017 11207</inkml:trace>
  <inkml:trace contextRef="#ctx0" brushRef="#br0" timeOffset="2319">10350 11207,'32'0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BCC8E3-1279-4497-A292-3406B3D1408E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4808C-37D7-4135-B43F-FBD8179A19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89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4808C-37D7-4135-B43F-FBD8179A190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4808C-37D7-4135-B43F-FBD8179A190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4808C-37D7-4135-B43F-FBD8179A190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4808C-37D7-4135-B43F-FBD8179A190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500" dist="18500" dir="5400000" algn="tl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xmlns:mc="http://schemas.openxmlformats.org/markup-compatibility/2006" xmlns:a14="http://schemas.microsoft.com/office/drawing/2010/main" val="969696" mc:Ignorable="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xmlns:mc="http://schemas.openxmlformats.org/markup-compatibility/2006" xmlns:a14="http://schemas.microsoft.com/office/drawing/2010/main" val="FBFBFB" mc:Ignorable="">
              <a:alpha val="45098"/>
            </a:srgbClr>
          </a:solidFill>
          <a:ln w="6350" cap="rnd" cmpd="sng" algn="ctr">
            <a:solidFill>
              <a:srgbClr xmlns:mc="http://schemas.openxmlformats.org/markup-compatibility/2006" xmlns:a14="http://schemas.microsoft.com/office/drawing/2010/main" val="FFFFFF" mc:Ignorable="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xmlns:mc="http://schemas.openxmlformats.org/markup-compatibility/2006" xmlns:a14="http://schemas.microsoft.com/office/drawing/2010/main" val="FBFBFB" mc:Ignorable="">
              <a:alpha val="45098"/>
            </a:srgbClr>
          </a:solidFill>
          <a:ln w="6350" cap="rnd" cmpd="sng" algn="ctr">
            <a:solidFill>
              <a:srgbClr xmlns:mc="http://schemas.openxmlformats.org/markup-compatibility/2006" xmlns:a14="http://schemas.microsoft.com/office/drawing/2010/main" val="FFFFFF" mc:Ignorable="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xmlns:mc="http://schemas.openxmlformats.org/markup-compatibility/2006" xmlns:a14="http://schemas.microsoft.com/office/drawing/2010/main" val="777777" mc:Ignorable="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FE82F3A-6CBF-4962-A77F-1B341F211B00}" type="datetimeFigureOut">
              <a:rPr lang="en-US" smtClean="0"/>
              <a:pPr/>
              <a:t>3/30/2010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xmlns:mc="http://schemas.openxmlformats.org/markup-compatibility/2006" xmlns:a14="http://schemas.microsoft.com/office/drawing/2010/main" val="000000" mc:Ignorable="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Basic Terms: Undefined Terms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30, 2010</a:t>
            </a:r>
            <a:endParaRPr lang="en-US" dirty="0"/>
          </a:p>
        </p:txBody>
      </p:sp>
      <p:sp>
        <p:nvSpPr>
          <p:cNvPr id="4" name="SMARTInkAnnotation130"/>
          <p:cNvSpPr/>
          <p:nvPr/>
        </p:nvSpPr>
        <p:spPr>
          <a:xfrm>
            <a:off x="4436268" y="1740217"/>
            <a:ext cx="3000016" cy="128589"/>
          </a:xfrm>
          <a:custGeom>
            <a:avLst/>
            <a:gdLst/>
            <a:ahLst/>
            <a:cxnLst/>
            <a:rect l="0" t="0" r="0" b="0"/>
            <a:pathLst>
              <a:path w="3000016" h="128589">
                <a:moveTo>
                  <a:pt x="0" y="17145"/>
                </a:moveTo>
                <a:lnTo>
                  <a:pt x="0" y="8677"/>
                </a:lnTo>
                <a:lnTo>
                  <a:pt x="0" y="17145"/>
                </a:lnTo>
                <a:lnTo>
                  <a:pt x="133673" y="17145"/>
                </a:lnTo>
                <a:lnTo>
                  <a:pt x="137534" y="16193"/>
                </a:lnTo>
                <a:lnTo>
                  <a:pt x="143941" y="12594"/>
                </a:lnTo>
                <a:lnTo>
                  <a:pt x="147555" y="12206"/>
                </a:lnTo>
                <a:lnTo>
                  <a:pt x="164761" y="15887"/>
                </a:lnTo>
                <a:lnTo>
                  <a:pt x="169372" y="16306"/>
                </a:lnTo>
                <a:lnTo>
                  <a:pt x="178729" y="14232"/>
                </a:lnTo>
                <a:lnTo>
                  <a:pt x="188179" y="11088"/>
                </a:lnTo>
                <a:lnTo>
                  <a:pt x="277678" y="8592"/>
                </a:lnTo>
                <a:lnTo>
                  <a:pt x="453498" y="8573"/>
                </a:lnTo>
                <a:lnTo>
                  <a:pt x="465873" y="6033"/>
                </a:lnTo>
                <a:lnTo>
                  <a:pt x="479311" y="2681"/>
                </a:lnTo>
                <a:lnTo>
                  <a:pt x="568004" y="9"/>
                </a:lnTo>
                <a:lnTo>
                  <a:pt x="906472" y="0"/>
                </a:lnTo>
                <a:lnTo>
                  <a:pt x="921195" y="2540"/>
                </a:lnTo>
                <a:lnTo>
                  <a:pt x="935676" y="5891"/>
                </a:lnTo>
                <a:lnTo>
                  <a:pt x="1022349" y="8552"/>
                </a:lnTo>
                <a:lnTo>
                  <a:pt x="1070900" y="9523"/>
                </a:lnTo>
                <a:lnTo>
                  <a:pt x="1085556" y="13123"/>
                </a:lnTo>
                <a:lnTo>
                  <a:pt x="1173558" y="17099"/>
                </a:lnTo>
                <a:lnTo>
                  <a:pt x="1213758" y="18091"/>
                </a:lnTo>
                <a:lnTo>
                  <a:pt x="1228423" y="21693"/>
                </a:lnTo>
                <a:lnTo>
                  <a:pt x="1316433" y="25671"/>
                </a:lnTo>
                <a:lnTo>
                  <a:pt x="1361543" y="26664"/>
                </a:lnTo>
                <a:lnTo>
                  <a:pt x="1377449" y="30266"/>
                </a:lnTo>
                <a:lnTo>
                  <a:pt x="1469977" y="34244"/>
                </a:lnTo>
                <a:lnTo>
                  <a:pt x="1485967" y="35222"/>
                </a:lnTo>
                <a:lnTo>
                  <a:pt x="1503657" y="38832"/>
                </a:lnTo>
                <a:lnTo>
                  <a:pt x="1594689" y="42816"/>
                </a:lnTo>
                <a:lnTo>
                  <a:pt x="1635987" y="43809"/>
                </a:lnTo>
                <a:lnTo>
                  <a:pt x="1653676" y="47411"/>
                </a:lnTo>
                <a:lnTo>
                  <a:pt x="1727699" y="51331"/>
                </a:lnTo>
                <a:lnTo>
                  <a:pt x="1744708" y="53929"/>
                </a:lnTo>
                <a:lnTo>
                  <a:pt x="1762851" y="57306"/>
                </a:lnTo>
                <a:lnTo>
                  <a:pt x="1850685" y="59961"/>
                </a:lnTo>
                <a:lnTo>
                  <a:pt x="1878941" y="62534"/>
                </a:lnTo>
                <a:lnTo>
                  <a:pt x="1897122" y="65893"/>
                </a:lnTo>
                <a:lnTo>
                  <a:pt x="1976635" y="69463"/>
                </a:lnTo>
                <a:lnTo>
                  <a:pt x="2004278" y="74451"/>
                </a:lnTo>
                <a:lnTo>
                  <a:pt x="2088701" y="78035"/>
                </a:lnTo>
                <a:lnTo>
                  <a:pt x="2108882" y="81672"/>
                </a:lnTo>
                <a:lnTo>
                  <a:pt x="2127440" y="83976"/>
                </a:lnTo>
                <a:lnTo>
                  <a:pt x="2179811" y="89075"/>
                </a:lnTo>
                <a:lnTo>
                  <a:pt x="2234517" y="92750"/>
                </a:lnTo>
                <a:lnTo>
                  <a:pt x="2291695" y="96634"/>
                </a:lnTo>
                <a:lnTo>
                  <a:pt x="2311550" y="100098"/>
                </a:lnTo>
                <a:lnTo>
                  <a:pt x="2374197" y="103579"/>
                </a:lnTo>
                <a:lnTo>
                  <a:pt x="2394520" y="107313"/>
                </a:lnTo>
                <a:lnTo>
                  <a:pt x="2479469" y="111282"/>
                </a:lnTo>
                <a:lnTo>
                  <a:pt x="2542599" y="113969"/>
                </a:lnTo>
                <a:lnTo>
                  <a:pt x="2562763" y="117328"/>
                </a:lnTo>
                <a:lnTo>
                  <a:pt x="2630744" y="118827"/>
                </a:lnTo>
                <a:lnTo>
                  <a:pt x="2662166" y="115006"/>
                </a:lnTo>
                <a:lnTo>
                  <a:pt x="2705821" y="118744"/>
                </a:lnTo>
                <a:lnTo>
                  <a:pt x="2725794" y="118498"/>
                </a:lnTo>
                <a:lnTo>
                  <a:pt x="2745253" y="115213"/>
                </a:lnTo>
                <a:lnTo>
                  <a:pt x="2808854" y="111774"/>
                </a:lnTo>
                <a:lnTo>
                  <a:pt x="2826354" y="114130"/>
                </a:lnTo>
                <a:lnTo>
                  <a:pt x="2842864" y="117399"/>
                </a:lnTo>
                <a:lnTo>
                  <a:pt x="2933340" y="120006"/>
                </a:lnTo>
                <a:lnTo>
                  <a:pt x="2999161" y="120015"/>
                </a:lnTo>
                <a:lnTo>
                  <a:pt x="2999565" y="120968"/>
                </a:lnTo>
                <a:lnTo>
                  <a:pt x="3000015" y="124566"/>
                </a:lnTo>
                <a:lnTo>
                  <a:pt x="2999340" y="125907"/>
                </a:lnTo>
                <a:lnTo>
                  <a:pt x="2998098" y="126800"/>
                </a:lnTo>
                <a:lnTo>
                  <a:pt x="2993232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what we’ve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Use the figure below to:</a:t>
            </a:r>
          </a:p>
          <a:p>
            <a:pPr lvl="1"/>
            <a:r>
              <a:rPr lang="en-US" dirty="0" smtClean="0"/>
              <a:t>Identify at least one plane</a:t>
            </a:r>
          </a:p>
          <a:p>
            <a:pPr lvl="1"/>
            <a:r>
              <a:rPr lang="en-US" dirty="0" smtClean="0"/>
              <a:t>Identify at least two points</a:t>
            </a:r>
          </a:p>
          <a:p>
            <a:pPr lvl="1"/>
            <a:r>
              <a:rPr lang="en-US" dirty="0" smtClean="0"/>
              <a:t>Identify at least two lines</a:t>
            </a:r>
          </a:p>
          <a:p>
            <a:pPr lvl="1"/>
            <a:r>
              <a:rPr lang="en-US" dirty="0" smtClean="0"/>
              <a:t>Identify three collinear points</a:t>
            </a:r>
          </a:p>
          <a:p>
            <a:pPr lvl="1">
              <a:buNone/>
            </a:pP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209800" y="4267200"/>
          <a:ext cx="3876675" cy="226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Bitmap Image" r:id="rId4" imgW="3877216" imgH="2266667" progId="PBrush">
                  <p:embed/>
                </p:oleObj>
              </mc:Choice>
              <mc:Fallback>
                <p:oleObj name="Bitmap Image" r:id="rId4" imgW="3877216" imgH="2266667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4267200"/>
                        <a:ext cx="3876675" cy="2266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MARTInkAnnotation0"/>
          <p:cNvSpPr/>
          <p:nvPr/>
        </p:nvSpPr>
        <p:spPr>
          <a:xfrm>
            <a:off x="5857875" y="2048827"/>
            <a:ext cx="7144" cy="308611"/>
          </a:xfrm>
          <a:custGeom>
            <a:avLst/>
            <a:gdLst/>
            <a:ahLst/>
            <a:cxnLst/>
            <a:rect l="0" t="0" r="0" b="0"/>
            <a:pathLst>
              <a:path w="7144" h="308611">
                <a:moveTo>
                  <a:pt x="0" y="0"/>
                </a:moveTo>
                <a:lnTo>
                  <a:pt x="0" y="44541"/>
                </a:lnTo>
                <a:lnTo>
                  <a:pt x="793" y="49697"/>
                </a:lnTo>
                <a:lnTo>
                  <a:pt x="2116" y="55991"/>
                </a:lnTo>
                <a:lnTo>
                  <a:pt x="3792" y="63045"/>
                </a:lnTo>
                <a:lnTo>
                  <a:pt x="4909" y="69652"/>
                </a:lnTo>
                <a:lnTo>
                  <a:pt x="5653" y="75963"/>
                </a:lnTo>
                <a:lnTo>
                  <a:pt x="6150" y="82074"/>
                </a:lnTo>
                <a:lnTo>
                  <a:pt x="6481" y="88054"/>
                </a:lnTo>
                <a:lnTo>
                  <a:pt x="6702" y="93945"/>
                </a:lnTo>
                <a:lnTo>
                  <a:pt x="6947" y="106523"/>
                </a:lnTo>
                <a:lnTo>
                  <a:pt x="7118" y="141663"/>
                </a:lnTo>
                <a:lnTo>
                  <a:pt x="6332" y="147782"/>
                </a:lnTo>
                <a:lnTo>
                  <a:pt x="5015" y="153766"/>
                </a:lnTo>
                <a:lnTo>
                  <a:pt x="3343" y="159661"/>
                </a:lnTo>
                <a:lnTo>
                  <a:pt x="2229" y="165495"/>
                </a:lnTo>
                <a:lnTo>
                  <a:pt x="1486" y="171290"/>
                </a:lnTo>
                <a:lnTo>
                  <a:pt x="990" y="177059"/>
                </a:lnTo>
                <a:lnTo>
                  <a:pt x="1454" y="183762"/>
                </a:lnTo>
                <a:lnTo>
                  <a:pt x="2556" y="191088"/>
                </a:lnTo>
                <a:lnTo>
                  <a:pt x="4085" y="198829"/>
                </a:lnTo>
                <a:lnTo>
                  <a:pt x="5105" y="205895"/>
                </a:lnTo>
                <a:lnTo>
                  <a:pt x="5784" y="212511"/>
                </a:lnTo>
                <a:lnTo>
                  <a:pt x="6237" y="218827"/>
                </a:lnTo>
                <a:lnTo>
                  <a:pt x="6539" y="224942"/>
                </a:lnTo>
                <a:lnTo>
                  <a:pt x="6875" y="236817"/>
                </a:lnTo>
                <a:lnTo>
                  <a:pt x="7064" y="254212"/>
                </a:lnTo>
                <a:lnTo>
                  <a:pt x="7143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1"/>
          <p:cNvSpPr/>
          <p:nvPr/>
        </p:nvSpPr>
        <p:spPr>
          <a:xfrm>
            <a:off x="5800725" y="2043958"/>
            <a:ext cx="185693" cy="167743"/>
          </a:xfrm>
          <a:custGeom>
            <a:avLst/>
            <a:gdLst/>
            <a:ahLst/>
            <a:cxnLst/>
            <a:rect l="0" t="0" r="0" b="0"/>
            <a:pathLst>
              <a:path w="185693" h="167743">
                <a:moveTo>
                  <a:pt x="0" y="13442"/>
                </a:moveTo>
                <a:lnTo>
                  <a:pt x="10641" y="13442"/>
                </a:lnTo>
                <a:lnTo>
                  <a:pt x="13444" y="12489"/>
                </a:lnTo>
                <a:lnTo>
                  <a:pt x="16900" y="10902"/>
                </a:lnTo>
                <a:lnTo>
                  <a:pt x="20791" y="8891"/>
                </a:lnTo>
                <a:lnTo>
                  <a:pt x="24973" y="7550"/>
                </a:lnTo>
                <a:lnTo>
                  <a:pt x="29349" y="6656"/>
                </a:lnTo>
                <a:lnTo>
                  <a:pt x="33853" y="6061"/>
                </a:lnTo>
                <a:lnTo>
                  <a:pt x="38444" y="5663"/>
                </a:lnTo>
                <a:lnTo>
                  <a:pt x="43091" y="5399"/>
                </a:lnTo>
                <a:lnTo>
                  <a:pt x="47778" y="5222"/>
                </a:lnTo>
                <a:lnTo>
                  <a:pt x="53283" y="4152"/>
                </a:lnTo>
                <a:lnTo>
                  <a:pt x="59335" y="2486"/>
                </a:lnTo>
                <a:lnTo>
                  <a:pt x="65750" y="423"/>
                </a:lnTo>
                <a:lnTo>
                  <a:pt x="71615" y="0"/>
                </a:lnTo>
                <a:lnTo>
                  <a:pt x="77112" y="670"/>
                </a:lnTo>
                <a:lnTo>
                  <a:pt x="82363" y="2070"/>
                </a:lnTo>
                <a:lnTo>
                  <a:pt x="88247" y="3003"/>
                </a:lnTo>
                <a:lnTo>
                  <a:pt x="94550" y="3625"/>
                </a:lnTo>
                <a:lnTo>
                  <a:pt x="107109" y="4316"/>
                </a:lnTo>
                <a:lnTo>
                  <a:pt x="117983" y="4623"/>
                </a:lnTo>
                <a:lnTo>
                  <a:pt x="123106" y="5658"/>
                </a:lnTo>
                <a:lnTo>
                  <a:pt x="128108" y="7300"/>
                </a:lnTo>
                <a:lnTo>
                  <a:pt x="133030" y="9347"/>
                </a:lnTo>
                <a:lnTo>
                  <a:pt x="137900" y="11664"/>
                </a:lnTo>
                <a:lnTo>
                  <a:pt x="142733" y="14162"/>
                </a:lnTo>
                <a:lnTo>
                  <a:pt x="147543" y="16779"/>
                </a:lnTo>
                <a:lnTo>
                  <a:pt x="151543" y="18524"/>
                </a:lnTo>
                <a:lnTo>
                  <a:pt x="155003" y="19687"/>
                </a:lnTo>
                <a:lnTo>
                  <a:pt x="158105" y="20463"/>
                </a:lnTo>
                <a:lnTo>
                  <a:pt x="161759" y="22885"/>
                </a:lnTo>
                <a:lnTo>
                  <a:pt x="165783" y="26405"/>
                </a:lnTo>
                <a:lnTo>
                  <a:pt x="170053" y="30656"/>
                </a:lnTo>
                <a:lnTo>
                  <a:pt x="173694" y="34443"/>
                </a:lnTo>
                <a:lnTo>
                  <a:pt x="176914" y="37920"/>
                </a:lnTo>
                <a:lnTo>
                  <a:pt x="179855" y="41191"/>
                </a:lnTo>
                <a:lnTo>
                  <a:pt x="181816" y="44323"/>
                </a:lnTo>
                <a:lnTo>
                  <a:pt x="183123" y="47364"/>
                </a:lnTo>
                <a:lnTo>
                  <a:pt x="183994" y="50344"/>
                </a:lnTo>
                <a:lnTo>
                  <a:pt x="184575" y="53283"/>
                </a:lnTo>
                <a:lnTo>
                  <a:pt x="184963" y="56195"/>
                </a:lnTo>
                <a:lnTo>
                  <a:pt x="185221" y="59089"/>
                </a:lnTo>
                <a:lnTo>
                  <a:pt x="185394" y="61971"/>
                </a:lnTo>
                <a:lnTo>
                  <a:pt x="185508" y="64844"/>
                </a:lnTo>
                <a:lnTo>
                  <a:pt x="185635" y="70577"/>
                </a:lnTo>
                <a:lnTo>
                  <a:pt x="185692" y="76300"/>
                </a:lnTo>
                <a:lnTo>
                  <a:pt x="184914" y="80112"/>
                </a:lnTo>
                <a:lnTo>
                  <a:pt x="183601" y="84559"/>
                </a:lnTo>
                <a:lnTo>
                  <a:pt x="181932" y="89428"/>
                </a:lnTo>
                <a:lnTo>
                  <a:pt x="180025" y="93627"/>
                </a:lnTo>
                <a:lnTo>
                  <a:pt x="177961" y="97378"/>
                </a:lnTo>
                <a:lnTo>
                  <a:pt x="175790" y="100832"/>
                </a:lnTo>
                <a:lnTo>
                  <a:pt x="173549" y="104087"/>
                </a:lnTo>
                <a:lnTo>
                  <a:pt x="171263" y="107209"/>
                </a:lnTo>
                <a:lnTo>
                  <a:pt x="168943" y="110244"/>
                </a:lnTo>
                <a:lnTo>
                  <a:pt x="159460" y="117981"/>
                </a:lnTo>
                <a:lnTo>
                  <a:pt x="127757" y="141819"/>
                </a:lnTo>
                <a:lnTo>
                  <a:pt x="115334" y="150461"/>
                </a:lnTo>
                <a:lnTo>
                  <a:pt x="106258" y="156223"/>
                </a:lnTo>
                <a:lnTo>
                  <a:pt x="99413" y="160064"/>
                </a:lnTo>
                <a:lnTo>
                  <a:pt x="93263" y="162625"/>
                </a:lnTo>
                <a:lnTo>
                  <a:pt x="87575" y="164332"/>
                </a:lnTo>
                <a:lnTo>
                  <a:pt x="82196" y="165470"/>
                </a:lnTo>
                <a:lnTo>
                  <a:pt x="77022" y="166229"/>
                </a:lnTo>
                <a:lnTo>
                  <a:pt x="71986" y="166735"/>
                </a:lnTo>
                <a:lnTo>
                  <a:pt x="62950" y="167297"/>
                </a:lnTo>
                <a:lnTo>
                  <a:pt x="56288" y="167547"/>
                </a:lnTo>
                <a:lnTo>
                  <a:pt x="29075" y="167739"/>
                </a:lnTo>
                <a:lnTo>
                  <a:pt x="26527" y="167742"/>
                </a:lnTo>
                <a:lnTo>
                  <a:pt x="24034" y="166791"/>
                </a:lnTo>
                <a:lnTo>
                  <a:pt x="19149" y="163194"/>
                </a:lnTo>
                <a:lnTo>
                  <a:pt x="14454" y="159016"/>
                </a:lnTo>
                <a:lnTo>
                  <a:pt x="8263" y="151898"/>
                </a:lnTo>
                <a:lnTo>
                  <a:pt x="7890" y="150513"/>
                </a:lnTo>
                <a:lnTo>
                  <a:pt x="7475" y="146435"/>
                </a:lnTo>
                <a:lnTo>
                  <a:pt x="7143" y="1420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2"/>
          <p:cNvSpPr/>
          <p:nvPr/>
        </p:nvSpPr>
        <p:spPr>
          <a:xfrm>
            <a:off x="6057908" y="2083117"/>
            <a:ext cx="20431" cy="274321"/>
          </a:xfrm>
          <a:custGeom>
            <a:avLst/>
            <a:gdLst/>
            <a:ahLst/>
            <a:cxnLst/>
            <a:rect l="0" t="0" r="0" b="0"/>
            <a:pathLst>
              <a:path w="20431" h="274321">
                <a:moveTo>
                  <a:pt x="14279" y="0"/>
                </a:moveTo>
                <a:lnTo>
                  <a:pt x="14279" y="12770"/>
                </a:lnTo>
                <a:lnTo>
                  <a:pt x="15073" y="15181"/>
                </a:lnTo>
                <a:lnTo>
                  <a:pt x="16396" y="17741"/>
                </a:lnTo>
                <a:lnTo>
                  <a:pt x="18072" y="20400"/>
                </a:lnTo>
                <a:lnTo>
                  <a:pt x="19189" y="23125"/>
                </a:lnTo>
                <a:lnTo>
                  <a:pt x="19934" y="25894"/>
                </a:lnTo>
                <a:lnTo>
                  <a:pt x="20430" y="28693"/>
                </a:lnTo>
                <a:lnTo>
                  <a:pt x="19967" y="31511"/>
                </a:lnTo>
                <a:lnTo>
                  <a:pt x="18865" y="34342"/>
                </a:lnTo>
                <a:lnTo>
                  <a:pt x="17336" y="37183"/>
                </a:lnTo>
                <a:lnTo>
                  <a:pt x="16317" y="40981"/>
                </a:lnTo>
                <a:lnTo>
                  <a:pt x="15638" y="45418"/>
                </a:lnTo>
                <a:lnTo>
                  <a:pt x="15185" y="50281"/>
                </a:lnTo>
                <a:lnTo>
                  <a:pt x="14883" y="55428"/>
                </a:lnTo>
                <a:lnTo>
                  <a:pt x="14682" y="60765"/>
                </a:lnTo>
                <a:lnTo>
                  <a:pt x="14398" y="74837"/>
                </a:lnTo>
                <a:lnTo>
                  <a:pt x="14286" y="108951"/>
                </a:lnTo>
                <a:lnTo>
                  <a:pt x="13490" y="114544"/>
                </a:lnTo>
                <a:lnTo>
                  <a:pt x="12166" y="120178"/>
                </a:lnTo>
                <a:lnTo>
                  <a:pt x="10489" y="125839"/>
                </a:lnTo>
                <a:lnTo>
                  <a:pt x="9372" y="132470"/>
                </a:lnTo>
                <a:lnTo>
                  <a:pt x="8626" y="139748"/>
                </a:lnTo>
                <a:lnTo>
                  <a:pt x="8129" y="147458"/>
                </a:lnTo>
                <a:lnTo>
                  <a:pt x="5461" y="173805"/>
                </a:lnTo>
                <a:lnTo>
                  <a:pt x="2422" y="202024"/>
                </a:lnTo>
                <a:lnTo>
                  <a:pt x="1612" y="210883"/>
                </a:lnTo>
                <a:lnTo>
                  <a:pt x="1072" y="217741"/>
                </a:lnTo>
                <a:lnTo>
                  <a:pt x="712" y="223266"/>
                </a:lnTo>
                <a:lnTo>
                  <a:pt x="472" y="227902"/>
                </a:lnTo>
                <a:lnTo>
                  <a:pt x="205" y="235592"/>
                </a:lnTo>
                <a:lnTo>
                  <a:pt x="55" y="245277"/>
                </a:lnTo>
                <a:lnTo>
                  <a:pt x="0" y="259971"/>
                </a:lnTo>
                <a:lnTo>
                  <a:pt x="791" y="262849"/>
                </a:lnTo>
                <a:lnTo>
                  <a:pt x="2112" y="265720"/>
                </a:lnTo>
                <a:lnTo>
                  <a:pt x="7135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3"/>
          <p:cNvSpPr/>
          <p:nvPr/>
        </p:nvSpPr>
        <p:spPr>
          <a:xfrm>
            <a:off x="6129366" y="2211705"/>
            <a:ext cx="507178" cy="153930"/>
          </a:xfrm>
          <a:custGeom>
            <a:avLst/>
            <a:gdLst/>
            <a:ahLst/>
            <a:cxnLst/>
            <a:rect l="0" t="0" r="0" b="0"/>
            <a:pathLst>
              <a:path w="507178" h="153930">
                <a:moveTo>
                  <a:pt x="71409" y="0"/>
                </a:moveTo>
                <a:lnTo>
                  <a:pt x="61466" y="0"/>
                </a:lnTo>
                <a:lnTo>
                  <a:pt x="59224" y="952"/>
                </a:lnTo>
                <a:lnTo>
                  <a:pt x="54617" y="4551"/>
                </a:lnTo>
                <a:lnTo>
                  <a:pt x="49922" y="9325"/>
                </a:lnTo>
                <a:lnTo>
                  <a:pt x="47560" y="11931"/>
                </a:lnTo>
                <a:lnTo>
                  <a:pt x="45191" y="13669"/>
                </a:lnTo>
                <a:lnTo>
                  <a:pt x="40441" y="15600"/>
                </a:lnTo>
                <a:lnTo>
                  <a:pt x="37270" y="18020"/>
                </a:lnTo>
                <a:lnTo>
                  <a:pt x="33569" y="21538"/>
                </a:lnTo>
                <a:lnTo>
                  <a:pt x="29513" y="25789"/>
                </a:lnTo>
                <a:lnTo>
                  <a:pt x="22891" y="33051"/>
                </a:lnTo>
                <a:lnTo>
                  <a:pt x="20013" y="36321"/>
                </a:lnTo>
                <a:lnTo>
                  <a:pt x="17301" y="40407"/>
                </a:lnTo>
                <a:lnTo>
                  <a:pt x="14700" y="45035"/>
                </a:lnTo>
                <a:lnTo>
                  <a:pt x="12172" y="50026"/>
                </a:lnTo>
                <a:lnTo>
                  <a:pt x="10486" y="54305"/>
                </a:lnTo>
                <a:lnTo>
                  <a:pt x="9362" y="58111"/>
                </a:lnTo>
                <a:lnTo>
                  <a:pt x="8614" y="61601"/>
                </a:lnTo>
                <a:lnTo>
                  <a:pt x="7320" y="65832"/>
                </a:lnTo>
                <a:lnTo>
                  <a:pt x="5664" y="70558"/>
                </a:lnTo>
                <a:lnTo>
                  <a:pt x="3767" y="75613"/>
                </a:lnTo>
                <a:lnTo>
                  <a:pt x="2501" y="80889"/>
                </a:lnTo>
                <a:lnTo>
                  <a:pt x="1658" y="86311"/>
                </a:lnTo>
                <a:lnTo>
                  <a:pt x="1096" y="91830"/>
                </a:lnTo>
                <a:lnTo>
                  <a:pt x="721" y="96463"/>
                </a:lnTo>
                <a:lnTo>
                  <a:pt x="471" y="100503"/>
                </a:lnTo>
                <a:lnTo>
                  <a:pt x="305" y="104150"/>
                </a:lnTo>
                <a:lnTo>
                  <a:pt x="120" y="110741"/>
                </a:lnTo>
                <a:lnTo>
                  <a:pt x="0" y="122734"/>
                </a:lnTo>
                <a:lnTo>
                  <a:pt x="784" y="125637"/>
                </a:lnTo>
                <a:lnTo>
                  <a:pt x="2101" y="128525"/>
                </a:lnTo>
                <a:lnTo>
                  <a:pt x="3772" y="131403"/>
                </a:lnTo>
                <a:lnTo>
                  <a:pt x="5681" y="133322"/>
                </a:lnTo>
                <a:lnTo>
                  <a:pt x="7746" y="134601"/>
                </a:lnTo>
                <a:lnTo>
                  <a:pt x="12158" y="136023"/>
                </a:lnTo>
                <a:lnTo>
                  <a:pt x="27613" y="137010"/>
                </a:lnTo>
                <a:lnTo>
                  <a:pt x="31099" y="136107"/>
                </a:lnTo>
                <a:lnTo>
                  <a:pt x="37089" y="132564"/>
                </a:lnTo>
                <a:lnTo>
                  <a:pt x="44514" y="130355"/>
                </a:lnTo>
                <a:lnTo>
                  <a:pt x="48717" y="129766"/>
                </a:lnTo>
                <a:lnTo>
                  <a:pt x="52312" y="128420"/>
                </a:lnTo>
                <a:lnTo>
                  <a:pt x="58423" y="124385"/>
                </a:lnTo>
                <a:lnTo>
                  <a:pt x="64339" y="118166"/>
                </a:lnTo>
                <a:lnTo>
                  <a:pt x="81496" y="98556"/>
                </a:lnTo>
                <a:lnTo>
                  <a:pt x="87659" y="89516"/>
                </a:lnTo>
                <a:lnTo>
                  <a:pt x="91767" y="81585"/>
                </a:lnTo>
                <a:lnTo>
                  <a:pt x="94506" y="74392"/>
                </a:lnTo>
                <a:lnTo>
                  <a:pt x="97126" y="68645"/>
                </a:lnTo>
                <a:lnTo>
                  <a:pt x="99666" y="63861"/>
                </a:lnTo>
                <a:lnTo>
                  <a:pt x="102153" y="59718"/>
                </a:lnTo>
                <a:lnTo>
                  <a:pt x="103811" y="56005"/>
                </a:lnTo>
                <a:lnTo>
                  <a:pt x="104917" y="52576"/>
                </a:lnTo>
                <a:lnTo>
                  <a:pt x="105654" y="49338"/>
                </a:lnTo>
                <a:lnTo>
                  <a:pt x="105351" y="46227"/>
                </a:lnTo>
                <a:lnTo>
                  <a:pt x="104355" y="43200"/>
                </a:lnTo>
                <a:lnTo>
                  <a:pt x="102899" y="40230"/>
                </a:lnTo>
                <a:lnTo>
                  <a:pt x="101927" y="37298"/>
                </a:lnTo>
                <a:lnTo>
                  <a:pt x="101279" y="34390"/>
                </a:lnTo>
                <a:lnTo>
                  <a:pt x="100848" y="31499"/>
                </a:lnTo>
                <a:lnTo>
                  <a:pt x="100559" y="28619"/>
                </a:lnTo>
                <a:lnTo>
                  <a:pt x="100368" y="25747"/>
                </a:lnTo>
                <a:lnTo>
                  <a:pt x="100239" y="22879"/>
                </a:lnTo>
                <a:lnTo>
                  <a:pt x="99360" y="20968"/>
                </a:lnTo>
                <a:lnTo>
                  <a:pt x="97981" y="19694"/>
                </a:lnTo>
                <a:lnTo>
                  <a:pt x="93141" y="17294"/>
                </a:lnTo>
                <a:lnTo>
                  <a:pt x="86715" y="17158"/>
                </a:lnTo>
                <a:lnTo>
                  <a:pt x="87170" y="18106"/>
                </a:lnTo>
                <a:lnTo>
                  <a:pt x="89791" y="21699"/>
                </a:lnTo>
                <a:lnTo>
                  <a:pt x="91937" y="24527"/>
                </a:lnTo>
                <a:lnTo>
                  <a:pt x="92237" y="26828"/>
                </a:lnTo>
                <a:lnTo>
                  <a:pt x="92438" y="30268"/>
                </a:lnTo>
                <a:lnTo>
                  <a:pt x="92572" y="34466"/>
                </a:lnTo>
                <a:lnTo>
                  <a:pt x="93455" y="38217"/>
                </a:lnTo>
                <a:lnTo>
                  <a:pt x="94838" y="41671"/>
                </a:lnTo>
                <a:lnTo>
                  <a:pt x="96553" y="44925"/>
                </a:lnTo>
                <a:lnTo>
                  <a:pt x="97696" y="48047"/>
                </a:lnTo>
                <a:lnTo>
                  <a:pt x="98459" y="51082"/>
                </a:lnTo>
                <a:lnTo>
                  <a:pt x="98967" y="54057"/>
                </a:lnTo>
                <a:lnTo>
                  <a:pt x="99306" y="57945"/>
                </a:lnTo>
                <a:lnTo>
                  <a:pt x="99532" y="62442"/>
                </a:lnTo>
                <a:lnTo>
                  <a:pt x="99783" y="71567"/>
                </a:lnTo>
                <a:lnTo>
                  <a:pt x="99895" y="78797"/>
                </a:lnTo>
                <a:lnTo>
                  <a:pt x="100718" y="82059"/>
                </a:lnTo>
                <a:lnTo>
                  <a:pt x="102061" y="85186"/>
                </a:lnTo>
                <a:lnTo>
                  <a:pt x="103750" y="88223"/>
                </a:lnTo>
                <a:lnTo>
                  <a:pt x="105669" y="91200"/>
                </a:lnTo>
                <a:lnTo>
                  <a:pt x="107743" y="94137"/>
                </a:lnTo>
                <a:lnTo>
                  <a:pt x="109919" y="97048"/>
                </a:lnTo>
                <a:lnTo>
                  <a:pt x="112163" y="98989"/>
                </a:lnTo>
                <a:lnTo>
                  <a:pt x="119115" y="102672"/>
                </a:lnTo>
                <a:lnTo>
                  <a:pt x="123832" y="106909"/>
                </a:lnTo>
                <a:lnTo>
                  <a:pt x="126201" y="108420"/>
                </a:lnTo>
                <a:lnTo>
                  <a:pt x="130951" y="110099"/>
                </a:lnTo>
                <a:lnTo>
                  <a:pt x="145229" y="111324"/>
                </a:lnTo>
                <a:lnTo>
                  <a:pt x="147609" y="110411"/>
                </a:lnTo>
                <a:lnTo>
                  <a:pt x="152372" y="106856"/>
                </a:lnTo>
                <a:lnTo>
                  <a:pt x="157134" y="104641"/>
                </a:lnTo>
                <a:lnTo>
                  <a:pt x="159515" y="104051"/>
                </a:lnTo>
                <a:lnTo>
                  <a:pt x="161102" y="102705"/>
                </a:lnTo>
                <a:lnTo>
                  <a:pt x="162161" y="100855"/>
                </a:lnTo>
                <a:lnTo>
                  <a:pt x="163337" y="96259"/>
                </a:lnTo>
                <a:lnTo>
                  <a:pt x="163650" y="93700"/>
                </a:lnTo>
                <a:lnTo>
                  <a:pt x="163859" y="91042"/>
                </a:lnTo>
                <a:lnTo>
                  <a:pt x="163999" y="87364"/>
                </a:lnTo>
                <a:lnTo>
                  <a:pt x="164195" y="74040"/>
                </a:lnTo>
                <a:lnTo>
                  <a:pt x="164241" y="66879"/>
                </a:lnTo>
                <a:lnTo>
                  <a:pt x="165046" y="63636"/>
                </a:lnTo>
                <a:lnTo>
                  <a:pt x="166378" y="60521"/>
                </a:lnTo>
                <a:lnTo>
                  <a:pt x="168059" y="57492"/>
                </a:lnTo>
                <a:lnTo>
                  <a:pt x="169179" y="54521"/>
                </a:lnTo>
                <a:lnTo>
                  <a:pt x="169927" y="51587"/>
                </a:lnTo>
                <a:lnTo>
                  <a:pt x="170425" y="48679"/>
                </a:lnTo>
                <a:lnTo>
                  <a:pt x="171550" y="45787"/>
                </a:lnTo>
                <a:lnTo>
                  <a:pt x="173095" y="42907"/>
                </a:lnTo>
                <a:lnTo>
                  <a:pt x="174918" y="40035"/>
                </a:lnTo>
                <a:lnTo>
                  <a:pt x="176134" y="37167"/>
                </a:lnTo>
                <a:lnTo>
                  <a:pt x="176944" y="34303"/>
                </a:lnTo>
                <a:lnTo>
                  <a:pt x="178537" y="25866"/>
                </a:lnTo>
                <a:lnTo>
                  <a:pt x="178562" y="33111"/>
                </a:lnTo>
                <a:lnTo>
                  <a:pt x="180680" y="36306"/>
                </a:lnTo>
                <a:lnTo>
                  <a:pt x="182357" y="38491"/>
                </a:lnTo>
                <a:lnTo>
                  <a:pt x="183474" y="40901"/>
                </a:lnTo>
                <a:lnTo>
                  <a:pt x="184219" y="43460"/>
                </a:lnTo>
                <a:lnTo>
                  <a:pt x="184716" y="46118"/>
                </a:lnTo>
                <a:lnTo>
                  <a:pt x="185840" y="49795"/>
                </a:lnTo>
                <a:lnTo>
                  <a:pt x="187384" y="54152"/>
                </a:lnTo>
                <a:lnTo>
                  <a:pt x="189207" y="58961"/>
                </a:lnTo>
                <a:lnTo>
                  <a:pt x="190422" y="63120"/>
                </a:lnTo>
                <a:lnTo>
                  <a:pt x="191232" y="66845"/>
                </a:lnTo>
                <a:lnTo>
                  <a:pt x="191772" y="70280"/>
                </a:lnTo>
                <a:lnTo>
                  <a:pt x="192132" y="74476"/>
                </a:lnTo>
                <a:lnTo>
                  <a:pt x="192372" y="79178"/>
                </a:lnTo>
                <a:lnTo>
                  <a:pt x="192532" y="84218"/>
                </a:lnTo>
                <a:lnTo>
                  <a:pt x="193433" y="88530"/>
                </a:lnTo>
                <a:lnTo>
                  <a:pt x="194827" y="92357"/>
                </a:lnTo>
                <a:lnTo>
                  <a:pt x="196550" y="95861"/>
                </a:lnTo>
                <a:lnTo>
                  <a:pt x="197698" y="99150"/>
                </a:lnTo>
                <a:lnTo>
                  <a:pt x="198464" y="102295"/>
                </a:lnTo>
                <a:lnTo>
                  <a:pt x="198975" y="105344"/>
                </a:lnTo>
                <a:lnTo>
                  <a:pt x="200109" y="108329"/>
                </a:lnTo>
                <a:lnTo>
                  <a:pt x="201659" y="111272"/>
                </a:lnTo>
                <a:lnTo>
                  <a:pt x="203486" y="114186"/>
                </a:lnTo>
                <a:lnTo>
                  <a:pt x="204703" y="117081"/>
                </a:lnTo>
                <a:lnTo>
                  <a:pt x="205516" y="119964"/>
                </a:lnTo>
                <a:lnTo>
                  <a:pt x="206057" y="122838"/>
                </a:lnTo>
                <a:lnTo>
                  <a:pt x="206418" y="125707"/>
                </a:lnTo>
                <a:lnTo>
                  <a:pt x="206659" y="128572"/>
                </a:lnTo>
                <a:lnTo>
                  <a:pt x="207112" y="136657"/>
                </a:lnTo>
                <a:lnTo>
                  <a:pt x="210924" y="132460"/>
                </a:lnTo>
                <a:lnTo>
                  <a:pt x="212044" y="130216"/>
                </a:lnTo>
                <a:lnTo>
                  <a:pt x="212791" y="127768"/>
                </a:lnTo>
                <a:lnTo>
                  <a:pt x="213288" y="125184"/>
                </a:lnTo>
                <a:lnTo>
                  <a:pt x="213620" y="122508"/>
                </a:lnTo>
                <a:lnTo>
                  <a:pt x="213841" y="119772"/>
                </a:lnTo>
                <a:lnTo>
                  <a:pt x="213988" y="116995"/>
                </a:lnTo>
                <a:lnTo>
                  <a:pt x="214880" y="113239"/>
                </a:lnTo>
                <a:lnTo>
                  <a:pt x="216269" y="108830"/>
                </a:lnTo>
                <a:lnTo>
                  <a:pt x="217989" y="103986"/>
                </a:lnTo>
                <a:lnTo>
                  <a:pt x="219929" y="99804"/>
                </a:lnTo>
                <a:lnTo>
                  <a:pt x="222016" y="96063"/>
                </a:lnTo>
                <a:lnTo>
                  <a:pt x="224201" y="92617"/>
                </a:lnTo>
                <a:lnTo>
                  <a:pt x="225658" y="88414"/>
                </a:lnTo>
                <a:lnTo>
                  <a:pt x="226629" y="83708"/>
                </a:lnTo>
                <a:lnTo>
                  <a:pt x="227277" y="78665"/>
                </a:lnTo>
                <a:lnTo>
                  <a:pt x="228502" y="73398"/>
                </a:lnTo>
                <a:lnTo>
                  <a:pt x="230113" y="67982"/>
                </a:lnTo>
                <a:lnTo>
                  <a:pt x="231980" y="62466"/>
                </a:lnTo>
                <a:lnTo>
                  <a:pt x="234019" y="57836"/>
                </a:lnTo>
                <a:lnTo>
                  <a:pt x="236172" y="53798"/>
                </a:lnTo>
                <a:lnTo>
                  <a:pt x="238401" y="50152"/>
                </a:lnTo>
                <a:lnTo>
                  <a:pt x="241474" y="45817"/>
                </a:lnTo>
                <a:lnTo>
                  <a:pt x="245110" y="41022"/>
                </a:lnTo>
                <a:lnTo>
                  <a:pt x="255696" y="27712"/>
                </a:lnTo>
                <a:lnTo>
                  <a:pt x="258561" y="24190"/>
                </a:lnTo>
                <a:lnTo>
                  <a:pt x="261264" y="21841"/>
                </a:lnTo>
                <a:lnTo>
                  <a:pt x="268862" y="17584"/>
                </a:lnTo>
                <a:lnTo>
                  <a:pt x="273730" y="13212"/>
                </a:lnTo>
                <a:lnTo>
                  <a:pt x="276139" y="11666"/>
                </a:lnTo>
                <a:lnTo>
                  <a:pt x="280934" y="9947"/>
                </a:lnTo>
                <a:lnTo>
                  <a:pt x="288094" y="8979"/>
                </a:lnTo>
                <a:lnTo>
                  <a:pt x="290479" y="9796"/>
                </a:lnTo>
                <a:lnTo>
                  <a:pt x="295244" y="13244"/>
                </a:lnTo>
                <a:lnTo>
                  <a:pt x="296832" y="15497"/>
                </a:lnTo>
                <a:lnTo>
                  <a:pt x="297892" y="17951"/>
                </a:lnTo>
                <a:lnTo>
                  <a:pt x="298597" y="20539"/>
                </a:lnTo>
                <a:lnTo>
                  <a:pt x="299861" y="23218"/>
                </a:lnTo>
                <a:lnTo>
                  <a:pt x="301498" y="25956"/>
                </a:lnTo>
                <a:lnTo>
                  <a:pt x="303383" y="28734"/>
                </a:lnTo>
                <a:lnTo>
                  <a:pt x="304639" y="31538"/>
                </a:lnTo>
                <a:lnTo>
                  <a:pt x="305477" y="34361"/>
                </a:lnTo>
                <a:lnTo>
                  <a:pt x="306035" y="37194"/>
                </a:lnTo>
                <a:lnTo>
                  <a:pt x="306407" y="40988"/>
                </a:lnTo>
                <a:lnTo>
                  <a:pt x="306656" y="45423"/>
                </a:lnTo>
                <a:lnTo>
                  <a:pt x="306931" y="54478"/>
                </a:lnTo>
                <a:lnTo>
                  <a:pt x="307087" y="64931"/>
                </a:lnTo>
                <a:lnTo>
                  <a:pt x="307124" y="71085"/>
                </a:lnTo>
                <a:lnTo>
                  <a:pt x="307927" y="75013"/>
                </a:lnTo>
                <a:lnTo>
                  <a:pt x="309256" y="79536"/>
                </a:lnTo>
                <a:lnTo>
                  <a:pt x="310936" y="84456"/>
                </a:lnTo>
                <a:lnTo>
                  <a:pt x="312057" y="88689"/>
                </a:lnTo>
                <a:lnTo>
                  <a:pt x="312803" y="92463"/>
                </a:lnTo>
                <a:lnTo>
                  <a:pt x="313301" y="95932"/>
                </a:lnTo>
                <a:lnTo>
                  <a:pt x="314426" y="99197"/>
                </a:lnTo>
                <a:lnTo>
                  <a:pt x="315970" y="102326"/>
                </a:lnTo>
                <a:lnTo>
                  <a:pt x="317793" y="105365"/>
                </a:lnTo>
                <a:lnTo>
                  <a:pt x="319009" y="108343"/>
                </a:lnTo>
                <a:lnTo>
                  <a:pt x="319819" y="111281"/>
                </a:lnTo>
                <a:lnTo>
                  <a:pt x="320359" y="114192"/>
                </a:lnTo>
                <a:lnTo>
                  <a:pt x="321513" y="117085"/>
                </a:lnTo>
                <a:lnTo>
                  <a:pt x="323077" y="119967"/>
                </a:lnTo>
                <a:lnTo>
                  <a:pt x="324912" y="122840"/>
                </a:lnTo>
                <a:lnTo>
                  <a:pt x="326136" y="125708"/>
                </a:lnTo>
                <a:lnTo>
                  <a:pt x="326952" y="128573"/>
                </a:lnTo>
                <a:lnTo>
                  <a:pt x="327496" y="131435"/>
                </a:lnTo>
                <a:lnTo>
                  <a:pt x="328652" y="133343"/>
                </a:lnTo>
                <a:lnTo>
                  <a:pt x="330217" y="134615"/>
                </a:lnTo>
                <a:lnTo>
                  <a:pt x="332054" y="135463"/>
                </a:lnTo>
                <a:lnTo>
                  <a:pt x="333279" y="136981"/>
                </a:lnTo>
                <a:lnTo>
                  <a:pt x="334095" y="138946"/>
                </a:lnTo>
                <a:lnTo>
                  <a:pt x="334639" y="141208"/>
                </a:lnTo>
                <a:lnTo>
                  <a:pt x="335795" y="142716"/>
                </a:lnTo>
                <a:lnTo>
                  <a:pt x="337360" y="143721"/>
                </a:lnTo>
                <a:lnTo>
                  <a:pt x="341215" y="144838"/>
                </a:lnTo>
                <a:lnTo>
                  <a:pt x="354841" y="145654"/>
                </a:lnTo>
                <a:lnTo>
                  <a:pt x="366692" y="145722"/>
                </a:lnTo>
                <a:lnTo>
                  <a:pt x="377622" y="141178"/>
                </a:lnTo>
                <a:lnTo>
                  <a:pt x="389835" y="137001"/>
                </a:lnTo>
                <a:lnTo>
                  <a:pt x="394965" y="132961"/>
                </a:lnTo>
                <a:lnTo>
                  <a:pt x="397444" y="129598"/>
                </a:lnTo>
                <a:lnTo>
                  <a:pt x="399891" y="125451"/>
                </a:lnTo>
                <a:lnTo>
                  <a:pt x="402315" y="120782"/>
                </a:lnTo>
                <a:lnTo>
                  <a:pt x="404725" y="116716"/>
                </a:lnTo>
                <a:lnTo>
                  <a:pt x="407126" y="113053"/>
                </a:lnTo>
                <a:lnTo>
                  <a:pt x="409520" y="109658"/>
                </a:lnTo>
                <a:lnTo>
                  <a:pt x="411910" y="106443"/>
                </a:lnTo>
                <a:lnTo>
                  <a:pt x="416682" y="100330"/>
                </a:lnTo>
                <a:lnTo>
                  <a:pt x="418272" y="97367"/>
                </a:lnTo>
                <a:lnTo>
                  <a:pt x="419332" y="94439"/>
                </a:lnTo>
                <a:lnTo>
                  <a:pt x="420039" y="91534"/>
                </a:lnTo>
                <a:lnTo>
                  <a:pt x="421304" y="87692"/>
                </a:lnTo>
                <a:lnTo>
                  <a:pt x="422941" y="83226"/>
                </a:lnTo>
                <a:lnTo>
                  <a:pt x="424826" y="78344"/>
                </a:lnTo>
                <a:lnTo>
                  <a:pt x="426082" y="74137"/>
                </a:lnTo>
                <a:lnTo>
                  <a:pt x="426920" y="70379"/>
                </a:lnTo>
                <a:lnTo>
                  <a:pt x="427479" y="66922"/>
                </a:lnTo>
                <a:lnTo>
                  <a:pt x="428645" y="63665"/>
                </a:lnTo>
                <a:lnTo>
                  <a:pt x="430216" y="60540"/>
                </a:lnTo>
                <a:lnTo>
                  <a:pt x="432057" y="57505"/>
                </a:lnTo>
                <a:lnTo>
                  <a:pt x="433285" y="54529"/>
                </a:lnTo>
                <a:lnTo>
                  <a:pt x="434103" y="51593"/>
                </a:lnTo>
                <a:lnTo>
                  <a:pt x="434649" y="48682"/>
                </a:lnTo>
                <a:lnTo>
                  <a:pt x="435013" y="45790"/>
                </a:lnTo>
                <a:lnTo>
                  <a:pt x="435255" y="42909"/>
                </a:lnTo>
                <a:lnTo>
                  <a:pt x="435417" y="40036"/>
                </a:lnTo>
                <a:lnTo>
                  <a:pt x="435524" y="37168"/>
                </a:lnTo>
                <a:lnTo>
                  <a:pt x="435644" y="31441"/>
                </a:lnTo>
                <a:lnTo>
                  <a:pt x="434882" y="29533"/>
                </a:lnTo>
                <a:lnTo>
                  <a:pt x="433581" y="28261"/>
                </a:lnTo>
                <a:lnTo>
                  <a:pt x="431919" y="27413"/>
                </a:lnTo>
                <a:lnTo>
                  <a:pt x="422737" y="25866"/>
                </a:lnTo>
                <a:lnTo>
                  <a:pt x="418041" y="25761"/>
                </a:lnTo>
                <a:lnTo>
                  <a:pt x="414415" y="30509"/>
                </a:lnTo>
                <a:lnTo>
                  <a:pt x="409617" y="38437"/>
                </a:lnTo>
                <a:lnTo>
                  <a:pt x="404037" y="48484"/>
                </a:lnTo>
                <a:lnTo>
                  <a:pt x="399523" y="56135"/>
                </a:lnTo>
                <a:lnTo>
                  <a:pt x="395720" y="62188"/>
                </a:lnTo>
                <a:lnTo>
                  <a:pt x="392391" y="67176"/>
                </a:lnTo>
                <a:lnTo>
                  <a:pt x="390172" y="72406"/>
                </a:lnTo>
                <a:lnTo>
                  <a:pt x="388693" y="77799"/>
                </a:lnTo>
                <a:lnTo>
                  <a:pt x="387706" y="83298"/>
                </a:lnTo>
                <a:lnTo>
                  <a:pt x="387049" y="88869"/>
                </a:lnTo>
                <a:lnTo>
                  <a:pt x="386610" y="94489"/>
                </a:lnTo>
                <a:lnTo>
                  <a:pt x="386318" y="100140"/>
                </a:lnTo>
                <a:lnTo>
                  <a:pt x="386917" y="104860"/>
                </a:lnTo>
                <a:lnTo>
                  <a:pt x="388110" y="108959"/>
                </a:lnTo>
                <a:lnTo>
                  <a:pt x="389699" y="112644"/>
                </a:lnTo>
                <a:lnTo>
                  <a:pt x="390759" y="116053"/>
                </a:lnTo>
                <a:lnTo>
                  <a:pt x="391465" y="119279"/>
                </a:lnTo>
                <a:lnTo>
                  <a:pt x="391936" y="122381"/>
                </a:lnTo>
                <a:lnTo>
                  <a:pt x="393043" y="126355"/>
                </a:lnTo>
                <a:lnTo>
                  <a:pt x="394576" y="130909"/>
                </a:lnTo>
                <a:lnTo>
                  <a:pt x="396391" y="135850"/>
                </a:lnTo>
                <a:lnTo>
                  <a:pt x="398395" y="139144"/>
                </a:lnTo>
                <a:lnTo>
                  <a:pt x="400524" y="141340"/>
                </a:lnTo>
                <a:lnTo>
                  <a:pt x="402738" y="142804"/>
                </a:lnTo>
                <a:lnTo>
                  <a:pt x="407314" y="144431"/>
                </a:lnTo>
                <a:lnTo>
                  <a:pt x="409645" y="144864"/>
                </a:lnTo>
                <a:lnTo>
                  <a:pt x="414353" y="147886"/>
                </a:lnTo>
                <a:lnTo>
                  <a:pt x="416719" y="150026"/>
                </a:lnTo>
                <a:lnTo>
                  <a:pt x="421465" y="152403"/>
                </a:lnTo>
                <a:lnTo>
                  <a:pt x="427015" y="153459"/>
                </a:lnTo>
                <a:lnTo>
                  <a:pt x="434772" y="153929"/>
                </a:lnTo>
                <a:lnTo>
                  <a:pt x="443512" y="151598"/>
                </a:lnTo>
                <a:lnTo>
                  <a:pt x="452688" y="147386"/>
                </a:lnTo>
                <a:lnTo>
                  <a:pt x="457357" y="144930"/>
                </a:lnTo>
                <a:lnTo>
                  <a:pt x="466779" y="140613"/>
                </a:lnTo>
                <a:lnTo>
                  <a:pt x="480215" y="137230"/>
                </a:lnTo>
                <a:lnTo>
                  <a:pt x="486727" y="133063"/>
                </a:lnTo>
                <a:lnTo>
                  <a:pt x="494384" y="130577"/>
                </a:lnTo>
                <a:lnTo>
                  <a:pt x="507177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4"/>
          <p:cNvSpPr/>
          <p:nvPr/>
        </p:nvSpPr>
        <p:spPr>
          <a:xfrm>
            <a:off x="6818165" y="2108955"/>
            <a:ext cx="118417" cy="231338"/>
          </a:xfrm>
          <a:custGeom>
            <a:avLst/>
            <a:gdLst/>
            <a:ahLst/>
            <a:cxnLst/>
            <a:rect l="0" t="0" r="0" b="0"/>
            <a:pathLst>
              <a:path w="118417" h="231338">
                <a:moveTo>
                  <a:pt x="4116" y="231337"/>
                </a:moveTo>
                <a:lnTo>
                  <a:pt x="4116" y="210003"/>
                </a:lnTo>
                <a:lnTo>
                  <a:pt x="3323" y="207590"/>
                </a:lnTo>
                <a:lnTo>
                  <a:pt x="324" y="202368"/>
                </a:lnTo>
                <a:lnTo>
                  <a:pt x="0" y="198689"/>
                </a:lnTo>
                <a:lnTo>
                  <a:pt x="579" y="194332"/>
                </a:lnTo>
                <a:lnTo>
                  <a:pt x="1758" y="189522"/>
                </a:lnTo>
                <a:lnTo>
                  <a:pt x="2544" y="185363"/>
                </a:lnTo>
                <a:lnTo>
                  <a:pt x="3417" y="178201"/>
                </a:lnTo>
                <a:lnTo>
                  <a:pt x="3806" y="171844"/>
                </a:lnTo>
                <a:lnTo>
                  <a:pt x="3978" y="164890"/>
                </a:lnTo>
                <a:lnTo>
                  <a:pt x="4055" y="155450"/>
                </a:lnTo>
                <a:lnTo>
                  <a:pt x="5663" y="145503"/>
                </a:lnTo>
                <a:lnTo>
                  <a:pt x="8322" y="132205"/>
                </a:lnTo>
                <a:lnTo>
                  <a:pt x="11683" y="116671"/>
                </a:lnTo>
                <a:lnTo>
                  <a:pt x="14717" y="104411"/>
                </a:lnTo>
                <a:lnTo>
                  <a:pt x="17534" y="94332"/>
                </a:lnTo>
                <a:lnTo>
                  <a:pt x="20204" y="85708"/>
                </a:lnTo>
                <a:lnTo>
                  <a:pt x="21985" y="79006"/>
                </a:lnTo>
                <a:lnTo>
                  <a:pt x="23173" y="73585"/>
                </a:lnTo>
                <a:lnTo>
                  <a:pt x="23964" y="69019"/>
                </a:lnTo>
                <a:lnTo>
                  <a:pt x="24492" y="64070"/>
                </a:lnTo>
                <a:lnTo>
                  <a:pt x="24844" y="58866"/>
                </a:lnTo>
                <a:lnTo>
                  <a:pt x="25079" y="53491"/>
                </a:lnTo>
                <a:lnTo>
                  <a:pt x="26028" y="48956"/>
                </a:lnTo>
                <a:lnTo>
                  <a:pt x="27455" y="44979"/>
                </a:lnTo>
                <a:lnTo>
                  <a:pt x="29201" y="41376"/>
                </a:lnTo>
                <a:lnTo>
                  <a:pt x="30365" y="37069"/>
                </a:lnTo>
                <a:lnTo>
                  <a:pt x="31140" y="32292"/>
                </a:lnTo>
                <a:lnTo>
                  <a:pt x="31657" y="27203"/>
                </a:lnTo>
                <a:lnTo>
                  <a:pt x="32002" y="22858"/>
                </a:lnTo>
                <a:lnTo>
                  <a:pt x="32231" y="19008"/>
                </a:lnTo>
                <a:lnTo>
                  <a:pt x="32385" y="15490"/>
                </a:lnTo>
                <a:lnTo>
                  <a:pt x="33281" y="13144"/>
                </a:lnTo>
                <a:lnTo>
                  <a:pt x="34671" y="11580"/>
                </a:lnTo>
                <a:lnTo>
                  <a:pt x="36393" y="10537"/>
                </a:lnTo>
                <a:lnTo>
                  <a:pt x="37540" y="8890"/>
                </a:lnTo>
                <a:lnTo>
                  <a:pt x="38305" y="6839"/>
                </a:lnTo>
                <a:lnTo>
                  <a:pt x="39809" y="0"/>
                </a:lnTo>
                <a:lnTo>
                  <a:pt x="39835" y="12653"/>
                </a:lnTo>
                <a:lnTo>
                  <a:pt x="40628" y="15063"/>
                </a:lnTo>
                <a:lnTo>
                  <a:pt x="43627" y="20280"/>
                </a:lnTo>
                <a:lnTo>
                  <a:pt x="45538" y="23005"/>
                </a:lnTo>
                <a:lnTo>
                  <a:pt x="47605" y="25774"/>
                </a:lnTo>
                <a:lnTo>
                  <a:pt x="49778" y="28572"/>
                </a:lnTo>
                <a:lnTo>
                  <a:pt x="51226" y="31391"/>
                </a:lnTo>
                <a:lnTo>
                  <a:pt x="52835" y="37062"/>
                </a:lnTo>
                <a:lnTo>
                  <a:pt x="55667" y="42758"/>
                </a:lnTo>
                <a:lnTo>
                  <a:pt x="57533" y="45610"/>
                </a:lnTo>
                <a:lnTo>
                  <a:pt x="58778" y="49416"/>
                </a:lnTo>
                <a:lnTo>
                  <a:pt x="59607" y="53859"/>
                </a:lnTo>
                <a:lnTo>
                  <a:pt x="60160" y="58726"/>
                </a:lnTo>
                <a:lnTo>
                  <a:pt x="61322" y="62923"/>
                </a:lnTo>
                <a:lnTo>
                  <a:pt x="64731" y="70126"/>
                </a:lnTo>
                <a:lnTo>
                  <a:pt x="65957" y="74333"/>
                </a:lnTo>
                <a:lnTo>
                  <a:pt x="66775" y="79043"/>
                </a:lnTo>
                <a:lnTo>
                  <a:pt x="67320" y="84088"/>
                </a:lnTo>
                <a:lnTo>
                  <a:pt x="68477" y="88403"/>
                </a:lnTo>
                <a:lnTo>
                  <a:pt x="70042" y="92233"/>
                </a:lnTo>
                <a:lnTo>
                  <a:pt x="71879" y="95738"/>
                </a:lnTo>
                <a:lnTo>
                  <a:pt x="73104" y="99980"/>
                </a:lnTo>
                <a:lnTo>
                  <a:pt x="73921" y="104713"/>
                </a:lnTo>
                <a:lnTo>
                  <a:pt x="74465" y="109774"/>
                </a:lnTo>
                <a:lnTo>
                  <a:pt x="76415" y="114100"/>
                </a:lnTo>
                <a:lnTo>
                  <a:pt x="79303" y="117936"/>
                </a:lnTo>
                <a:lnTo>
                  <a:pt x="82816" y="121447"/>
                </a:lnTo>
                <a:lnTo>
                  <a:pt x="85157" y="125692"/>
                </a:lnTo>
                <a:lnTo>
                  <a:pt x="86718" y="130427"/>
                </a:lnTo>
                <a:lnTo>
                  <a:pt x="87759" y="135489"/>
                </a:lnTo>
                <a:lnTo>
                  <a:pt x="89247" y="140768"/>
                </a:lnTo>
                <a:lnTo>
                  <a:pt x="91032" y="146193"/>
                </a:lnTo>
                <a:lnTo>
                  <a:pt x="93017" y="151714"/>
                </a:lnTo>
                <a:lnTo>
                  <a:pt x="95133" y="156348"/>
                </a:lnTo>
                <a:lnTo>
                  <a:pt x="97338" y="160389"/>
                </a:lnTo>
                <a:lnTo>
                  <a:pt x="99601" y="164036"/>
                </a:lnTo>
                <a:lnTo>
                  <a:pt x="101904" y="168372"/>
                </a:lnTo>
                <a:lnTo>
                  <a:pt x="104233" y="173168"/>
                </a:lnTo>
                <a:lnTo>
                  <a:pt x="106579" y="178270"/>
                </a:lnTo>
                <a:lnTo>
                  <a:pt x="111303" y="189019"/>
                </a:lnTo>
                <a:lnTo>
                  <a:pt x="117011" y="202340"/>
                </a:lnTo>
                <a:lnTo>
                  <a:pt x="117792" y="206702"/>
                </a:lnTo>
                <a:lnTo>
                  <a:pt x="118416" y="2141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6950868" y="2348864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6"/>
          <p:cNvSpPr/>
          <p:nvPr/>
        </p:nvSpPr>
        <p:spPr>
          <a:xfrm>
            <a:off x="6786562" y="2237422"/>
            <a:ext cx="171451" cy="42864"/>
          </a:xfrm>
          <a:custGeom>
            <a:avLst/>
            <a:gdLst/>
            <a:ahLst/>
            <a:cxnLst/>
            <a:rect l="0" t="0" r="0" b="0"/>
            <a:pathLst>
              <a:path w="171451" h="42864">
                <a:moveTo>
                  <a:pt x="0" y="42863"/>
                </a:moveTo>
                <a:lnTo>
                  <a:pt x="0" y="34643"/>
                </a:lnTo>
                <a:lnTo>
                  <a:pt x="794" y="33573"/>
                </a:lnTo>
                <a:lnTo>
                  <a:pt x="3793" y="29844"/>
                </a:lnTo>
                <a:lnTo>
                  <a:pt x="5704" y="28468"/>
                </a:lnTo>
                <a:lnTo>
                  <a:pt x="7771" y="27551"/>
                </a:lnTo>
                <a:lnTo>
                  <a:pt x="12978" y="26533"/>
                </a:lnTo>
                <a:lnTo>
                  <a:pt x="16590" y="26261"/>
                </a:lnTo>
                <a:lnTo>
                  <a:pt x="20585" y="26080"/>
                </a:lnTo>
                <a:lnTo>
                  <a:pt x="24042" y="25006"/>
                </a:lnTo>
                <a:lnTo>
                  <a:pt x="27140" y="23339"/>
                </a:lnTo>
                <a:lnTo>
                  <a:pt x="30000" y="21274"/>
                </a:lnTo>
                <a:lnTo>
                  <a:pt x="33494" y="19898"/>
                </a:lnTo>
                <a:lnTo>
                  <a:pt x="37410" y="18980"/>
                </a:lnTo>
                <a:lnTo>
                  <a:pt x="41609" y="18369"/>
                </a:lnTo>
                <a:lnTo>
                  <a:pt x="46789" y="17961"/>
                </a:lnTo>
                <a:lnTo>
                  <a:pt x="52624" y="17689"/>
                </a:lnTo>
                <a:lnTo>
                  <a:pt x="58895" y="17508"/>
                </a:lnTo>
                <a:lnTo>
                  <a:pt x="64663" y="16434"/>
                </a:lnTo>
                <a:lnTo>
                  <a:pt x="70096" y="14766"/>
                </a:lnTo>
                <a:lnTo>
                  <a:pt x="75305" y="12702"/>
                </a:lnTo>
                <a:lnTo>
                  <a:pt x="80366" y="11325"/>
                </a:lnTo>
                <a:lnTo>
                  <a:pt x="85328" y="10408"/>
                </a:lnTo>
                <a:lnTo>
                  <a:pt x="90222" y="9796"/>
                </a:lnTo>
                <a:lnTo>
                  <a:pt x="95073" y="8436"/>
                </a:lnTo>
                <a:lnTo>
                  <a:pt x="99895" y="6576"/>
                </a:lnTo>
                <a:lnTo>
                  <a:pt x="104697" y="4384"/>
                </a:lnTo>
                <a:lnTo>
                  <a:pt x="109485" y="2923"/>
                </a:lnTo>
                <a:lnTo>
                  <a:pt x="114265" y="1949"/>
                </a:lnTo>
                <a:lnTo>
                  <a:pt x="119039" y="1299"/>
                </a:lnTo>
                <a:lnTo>
                  <a:pt x="123809" y="866"/>
                </a:lnTo>
                <a:lnTo>
                  <a:pt x="128577" y="577"/>
                </a:lnTo>
                <a:lnTo>
                  <a:pt x="138108" y="25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7"/>
          <p:cNvSpPr/>
          <p:nvPr/>
        </p:nvSpPr>
        <p:spPr>
          <a:xfrm>
            <a:off x="7058025" y="2306005"/>
            <a:ext cx="71409" cy="102868"/>
          </a:xfrm>
          <a:custGeom>
            <a:avLst/>
            <a:gdLst/>
            <a:ahLst/>
            <a:cxnLst/>
            <a:rect l="0" t="0" r="0" b="0"/>
            <a:pathLst>
              <a:path w="71409" h="102868">
                <a:moveTo>
                  <a:pt x="21431" y="8570"/>
                </a:moveTo>
                <a:lnTo>
                  <a:pt x="21431" y="4019"/>
                </a:lnTo>
                <a:lnTo>
                  <a:pt x="22225" y="2678"/>
                </a:lnTo>
                <a:lnTo>
                  <a:pt x="23548" y="1784"/>
                </a:lnTo>
                <a:lnTo>
                  <a:pt x="27582" y="350"/>
                </a:lnTo>
                <a:lnTo>
                  <a:pt x="28706" y="232"/>
                </a:lnTo>
                <a:lnTo>
                  <a:pt x="30250" y="154"/>
                </a:lnTo>
                <a:lnTo>
                  <a:pt x="35398" y="6"/>
                </a:lnTo>
                <a:lnTo>
                  <a:pt x="39416" y="0"/>
                </a:lnTo>
                <a:lnTo>
                  <a:pt x="40564" y="951"/>
                </a:lnTo>
                <a:lnTo>
                  <a:pt x="41330" y="2538"/>
                </a:lnTo>
                <a:lnTo>
                  <a:pt x="41840" y="4549"/>
                </a:lnTo>
                <a:lnTo>
                  <a:pt x="42974" y="5889"/>
                </a:lnTo>
                <a:lnTo>
                  <a:pt x="44525" y="6782"/>
                </a:lnTo>
                <a:lnTo>
                  <a:pt x="48923" y="8217"/>
                </a:lnTo>
                <a:lnTo>
                  <a:pt x="50078" y="9287"/>
                </a:lnTo>
                <a:lnTo>
                  <a:pt x="51641" y="10952"/>
                </a:lnTo>
                <a:lnTo>
                  <a:pt x="56061" y="15919"/>
                </a:lnTo>
                <a:lnTo>
                  <a:pt x="60620" y="21331"/>
                </a:lnTo>
                <a:lnTo>
                  <a:pt x="61844" y="23744"/>
                </a:lnTo>
                <a:lnTo>
                  <a:pt x="62661" y="26306"/>
                </a:lnTo>
                <a:lnTo>
                  <a:pt x="63205" y="28966"/>
                </a:lnTo>
                <a:lnTo>
                  <a:pt x="64361" y="31692"/>
                </a:lnTo>
                <a:lnTo>
                  <a:pt x="65926" y="34462"/>
                </a:lnTo>
                <a:lnTo>
                  <a:pt x="70349" y="41201"/>
                </a:lnTo>
                <a:lnTo>
                  <a:pt x="70711" y="42706"/>
                </a:lnTo>
                <a:lnTo>
                  <a:pt x="70953" y="44662"/>
                </a:lnTo>
                <a:lnTo>
                  <a:pt x="71115" y="46919"/>
                </a:lnTo>
                <a:lnTo>
                  <a:pt x="71222" y="49376"/>
                </a:lnTo>
                <a:lnTo>
                  <a:pt x="71341" y="54646"/>
                </a:lnTo>
                <a:lnTo>
                  <a:pt x="71408" y="62968"/>
                </a:lnTo>
                <a:lnTo>
                  <a:pt x="70624" y="65790"/>
                </a:lnTo>
                <a:lnTo>
                  <a:pt x="69308" y="68624"/>
                </a:lnTo>
                <a:lnTo>
                  <a:pt x="67636" y="71466"/>
                </a:lnTo>
                <a:lnTo>
                  <a:pt x="65728" y="74313"/>
                </a:lnTo>
                <a:lnTo>
                  <a:pt x="63662" y="77163"/>
                </a:lnTo>
                <a:lnTo>
                  <a:pt x="61491" y="80016"/>
                </a:lnTo>
                <a:lnTo>
                  <a:pt x="59250" y="81918"/>
                </a:lnTo>
                <a:lnTo>
                  <a:pt x="56962" y="83186"/>
                </a:lnTo>
                <a:lnTo>
                  <a:pt x="54643" y="84032"/>
                </a:lnTo>
                <a:lnTo>
                  <a:pt x="52304" y="85548"/>
                </a:lnTo>
                <a:lnTo>
                  <a:pt x="49950" y="87511"/>
                </a:lnTo>
                <a:lnTo>
                  <a:pt x="47588" y="89772"/>
                </a:lnTo>
                <a:lnTo>
                  <a:pt x="45218" y="91279"/>
                </a:lnTo>
                <a:lnTo>
                  <a:pt x="42846" y="92285"/>
                </a:lnTo>
                <a:lnTo>
                  <a:pt x="40470" y="92954"/>
                </a:lnTo>
                <a:lnTo>
                  <a:pt x="38093" y="94354"/>
                </a:lnTo>
                <a:lnTo>
                  <a:pt x="35714" y="96239"/>
                </a:lnTo>
                <a:lnTo>
                  <a:pt x="33334" y="98448"/>
                </a:lnTo>
                <a:lnTo>
                  <a:pt x="30953" y="99921"/>
                </a:lnTo>
                <a:lnTo>
                  <a:pt x="28573" y="100903"/>
                </a:lnTo>
                <a:lnTo>
                  <a:pt x="26192" y="101558"/>
                </a:lnTo>
                <a:lnTo>
                  <a:pt x="23017" y="101994"/>
                </a:lnTo>
                <a:lnTo>
                  <a:pt x="19314" y="102285"/>
                </a:lnTo>
                <a:lnTo>
                  <a:pt x="11758" y="102609"/>
                </a:lnTo>
                <a:lnTo>
                  <a:pt x="0" y="1028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8"/>
          <p:cNvSpPr/>
          <p:nvPr/>
        </p:nvSpPr>
        <p:spPr>
          <a:xfrm>
            <a:off x="7309075" y="2100293"/>
            <a:ext cx="41844" cy="214248"/>
          </a:xfrm>
          <a:custGeom>
            <a:avLst/>
            <a:gdLst/>
            <a:ahLst/>
            <a:cxnLst/>
            <a:rect l="0" t="0" r="0" b="0"/>
            <a:pathLst>
              <a:path w="41844" h="214248">
                <a:moveTo>
                  <a:pt x="13268" y="8542"/>
                </a:moveTo>
                <a:lnTo>
                  <a:pt x="6420" y="322"/>
                </a:lnTo>
                <a:lnTo>
                  <a:pt x="5528" y="204"/>
                </a:lnTo>
                <a:lnTo>
                  <a:pt x="4139" y="126"/>
                </a:lnTo>
                <a:lnTo>
                  <a:pt x="0" y="0"/>
                </a:lnTo>
                <a:lnTo>
                  <a:pt x="454" y="942"/>
                </a:lnTo>
                <a:lnTo>
                  <a:pt x="1551" y="2523"/>
                </a:lnTo>
                <a:lnTo>
                  <a:pt x="5221" y="7353"/>
                </a:lnTo>
                <a:lnTo>
                  <a:pt x="5723" y="10553"/>
                </a:lnTo>
                <a:lnTo>
                  <a:pt x="5857" y="12740"/>
                </a:lnTo>
                <a:lnTo>
                  <a:pt x="6741" y="15150"/>
                </a:lnTo>
                <a:lnTo>
                  <a:pt x="8123" y="17710"/>
                </a:lnTo>
                <a:lnTo>
                  <a:pt x="9838" y="20369"/>
                </a:lnTo>
                <a:lnTo>
                  <a:pt x="10981" y="23094"/>
                </a:lnTo>
                <a:lnTo>
                  <a:pt x="12252" y="28662"/>
                </a:lnTo>
                <a:lnTo>
                  <a:pt x="12817" y="34311"/>
                </a:lnTo>
                <a:lnTo>
                  <a:pt x="12967" y="37151"/>
                </a:lnTo>
                <a:lnTo>
                  <a:pt x="14655" y="46665"/>
                </a:lnTo>
                <a:lnTo>
                  <a:pt x="20765" y="77555"/>
                </a:lnTo>
                <a:lnTo>
                  <a:pt x="23028" y="90746"/>
                </a:lnTo>
                <a:lnTo>
                  <a:pt x="24538" y="101444"/>
                </a:lnTo>
                <a:lnTo>
                  <a:pt x="25544" y="110482"/>
                </a:lnTo>
                <a:lnTo>
                  <a:pt x="26215" y="118412"/>
                </a:lnTo>
                <a:lnTo>
                  <a:pt x="26662" y="125603"/>
                </a:lnTo>
                <a:lnTo>
                  <a:pt x="27158" y="137722"/>
                </a:lnTo>
                <a:lnTo>
                  <a:pt x="27379" y="146282"/>
                </a:lnTo>
                <a:lnTo>
                  <a:pt x="28232" y="150851"/>
                </a:lnTo>
                <a:lnTo>
                  <a:pt x="29594" y="155802"/>
                </a:lnTo>
                <a:lnTo>
                  <a:pt x="31296" y="161008"/>
                </a:lnTo>
                <a:lnTo>
                  <a:pt x="32431" y="165431"/>
                </a:lnTo>
                <a:lnTo>
                  <a:pt x="33186" y="169332"/>
                </a:lnTo>
                <a:lnTo>
                  <a:pt x="33690" y="172885"/>
                </a:lnTo>
                <a:lnTo>
                  <a:pt x="34251" y="179373"/>
                </a:lnTo>
                <a:lnTo>
                  <a:pt x="34501" y="185432"/>
                </a:lnTo>
                <a:lnTo>
                  <a:pt x="34611" y="191300"/>
                </a:lnTo>
                <a:lnTo>
                  <a:pt x="34700" y="214247"/>
                </a:lnTo>
                <a:lnTo>
                  <a:pt x="34700" y="206898"/>
                </a:lnTo>
                <a:lnTo>
                  <a:pt x="35493" y="205549"/>
                </a:lnTo>
                <a:lnTo>
                  <a:pt x="36816" y="203697"/>
                </a:lnTo>
                <a:lnTo>
                  <a:pt x="41843" y="1971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9"/>
          <p:cNvSpPr/>
          <p:nvPr/>
        </p:nvSpPr>
        <p:spPr>
          <a:xfrm>
            <a:off x="7272337" y="2066086"/>
            <a:ext cx="257140" cy="214200"/>
          </a:xfrm>
          <a:custGeom>
            <a:avLst/>
            <a:gdLst/>
            <a:ahLst/>
            <a:cxnLst/>
            <a:rect l="0" t="0" r="0" b="0"/>
            <a:pathLst>
              <a:path w="257140" h="214200">
                <a:moveTo>
                  <a:pt x="0" y="25604"/>
                </a:moveTo>
                <a:lnTo>
                  <a:pt x="3793" y="25604"/>
                </a:lnTo>
                <a:lnTo>
                  <a:pt x="4910" y="24651"/>
                </a:lnTo>
                <a:lnTo>
                  <a:pt x="5655" y="23064"/>
                </a:lnTo>
                <a:lnTo>
                  <a:pt x="6151" y="21053"/>
                </a:lnTo>
                <a:lnTo>
                  <a:pt x="7276" y="19712"/>
                </a:lnTo>
                <a:lnTo>
                  <a:pt x="8820" y="18819"/>
                </a:lnTo>
                <a:lnTo>
                  <a:pt x="12651" y="17825"/>
                </a:lnTo>
                <a:lnTo>
                  <a:pt x="17000" y="17384"/>
                </a:lnTo>
                <a:lnTo>
                  <a:pt x="19271" y="16314"/>
                </a:lnTo>
                <a:lnTo>
                  <a:pt x="23911" y="12585"/>
                </a:lnTo>
                <a:lnTo>
                  <a:pt x="30735" y="10293"/>
                </a:lnTo>
                <a:lnTo>
                  <a:pt x="34778" y="9681"/>
                </a:lnTo>
                <a:lnTo>
                  <a:pt x="41386" y="6462"/>
                </a:lnTo>
                <a:lnTo>
                  <a:pt x="44259" y="4270"/>
                </a:lnTo>
                <a:lnTo>
                  <a:pt x="51686" y="1835"/>
                </a:lnTo>
                <a:lnTo>
                  <a:pt x="55888" y="1185"/>
                </a:lnTo>
                <a:lnTo>
                  <a:pt x="65040" y="752"/>
                </a:lnTo>
                <a:lnTo>
                  <a:pt x="120347" y="0"/>
                </a:lnTo>
                <a:lnTo>
                  <a:pt x="126269" y="915"/>
                </a:lnTo>
                <a:lnTo>
                  <a:pt x="131010" y="2477"/>
                </a:lnTo>
                <a:lnTo>
                  <a:pt x="134965" y="4471"/>
                </a:lnTo>
                <a:lnTo>
                  <a:pt x="139190" y="5800"/>
                </a:lnTo>
                <a:lnTo>
                  <a:pt x="143593" y="6686"/>
                </a:lnTo>
                <a:lnTo>
                  <a:pt x="148116" y="7277"/>
                </a:lnTo>
                <a:lnTo>
                  <a:pt x="155259" y="10473"/>
                </a:lnTo>
                <a:lnTo>
                  <a:pt x="161872" y="15069"/>
                </a:lnTo>
                <a:lnTo>
                  <a:pt x="170104" y="20287"/>
                </a:lnTo>
                <a:lnTo>
                  <a:pt x="176937" y="25780"/>
                </a:lnTo>
                <a:lnTo>
                  <a:pt x="179870" y="28579"/>
                </a:lnTo>
                <a:lnTo>
                  <a:pt x="185247" y="31689"/>
                </a:lnTo>
                <a:lnTo>
                  <a:pt x="191076" y="34023"/>
                </a:lnTo>
                <a:lnTo>
                  <a:pt x="198958" y="38235"/>
                </a:lnTo>
                <a:lnTo>
                  <a:pt x="205637" y="43283"/>
                </a:lnTo>
                <a:lnTo>
                  <a:pt x="211250" y="48701"/>
                </a:lnTo>
                <a:lnTo>
                  <a:pt x="216391" y="54284"/>
                </a:lnTo>
                <a:lnTo>
                  <a:pt x="221322" y="59941"/>
                </a:lnTo>
                <a:lnTo>
                  <a:pt x="252412" y="97041"/>
                </a:lnTo>
                <a:lnTo>
                  <a:pt x="254000" y="99899"/>
                </a:lnTo>
                <a:lnTo>
                  <a:pt x="255764" y="105614"/>
                </a:lnTo>
                <a:lnTo>
                  <a:pt x="256548" y="111329"/>
                </a:lnTo>
                <a:lnTo>
                  <a:pt x="256896" y="117044"/>
                </a:lnTo>
                <a:lnTo>
                  <a:pt x="257051" y="122759"/>
                </a:lnTo>
                <a:lnTo>
                  <a:pt x="257139" y="131331"/>
                </a:lnTo>
                <a:lnTo>
                  <a:pt x="256357" y="134189"/>
                </a:lnTo>
                <a:lnTo>
                  <a:pt x="253372" y="139904"/>
                </a:lnTo>
                <a:lnTo>
                  <a:pt x="251516" y="145619"/>
                </a:lnTo>
                <a:lnTo>
                  <a:pt x="251021" y="148476"/>
                </a:lnTo>
                <a:lnTo>
                  <a:pt x="248355" y="154191"/>
                </a:lnTo>
                <a:lnTo>
                  <a:pt x="246533" y="157049"/>
                </a:lnTo>
                <a:lnTo>
                  <a:pt x="244508" y="162764"/>
                </a:lnTo>
                <a:lnTo>
                  <a:pt x="243968" y="165621"/>
                </a:lnTo>
                <a:lnTo>
                  <a:pt x="242020" y="168478"/>
                </a:lnTo>
                <a:lnTo>
                  <a:pt x="235623" y="174194"/>
                </a:lnTo>
                <a:lnTo>
                  <a:pt x="229605" y="177369"/>
                </a:lnTo>
                <a:lnTo>
                  <a:pt x="226888" y="178215"/>
                </a:lnTo>
                <a:lnTo>
                  <a:pt x="221754" y="181696"/>
                </a:lnTo>
                <a:lnTo>
                  <a:pt x="219273" y="183958"/>
                </a:lnTo>
                <a:lnTo>
                  <a:pt x="215239" y="186418"/>
                </a:lnTo>
                <a:lnTo>
                  <a:pt x="210168" y="189011"/>
                </a:lnTo>
                <a:lnTo>
                  <a:pt x="204405" y="191692"/>
                </a:lnTo>
                <a:lnTo>
                  <a:pt x="199771" y="193479"/>
                </a:lnTo>
                <a:lnTo>
                  <a:pt x="192504" y="195465"/>
                </a:lnTo>
                <a:lnTo>
                  <a:pt x="184511" y="198887"/>
                </a:lnTo>
                <a:lnTo>
                  <a:pt x="180157" y="201134"/>
                </a:lnTo>
                <a:lnTo>
                  <a:pt x="173204" y="206169"/>
                </a:lnTo>
                <a:lnTo>
                  <a:pt x="170238" y="208846"/>
                </a:lnTo>
                <a:lnTo>
                  <a:pt x="166673" y="210630"/>
                </a:lnTo>
                <a:lnTo>
                  <a:pt x="162709" y="211820"/>
                </a:lnTo>
                <a:lnTo>
                  <a:pt x="154866" y="213141"/>
                </a:lnTo>
                <a:lnTo>
                  <a:pt x="148734" y="213729"/>
                </a:lnTo>
                <a:lnTo>
                  <a:pt x="140819" y="214059"/>
                </a:lnTo>
                <a:lnTo>
                  <a:pt x="128753" y="214190"/>
                </a:lnTo>
                <a:lnTo>
                  <a:pt x="121444" y="2141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0"/>
          <p:cNvSpPr/>
          <p:nvPr/>
        </p:nvSpPr>
        <p:spPr>
          <a:xfrm>
            <a:off x="7593806" y="2074545"/>
            <a:ext cx="228601" cy="197167"/>
          </a:xfrm>
          <a:custGeom>
            <a:avLst/>
            <a:gdLst/>
            <a:ahLst/>
            <a:cxnLst/>
            <a:rect l="0" t="0" r="0" b="0"/>
            <a:pathLst>
              <a:path w="228601" h="197167">
                <a:moveTo>
                  <a:pt x="0" y="8572"/>
                </a:moveTo>
                <a:lnTo>
                  <a:pt x="0" y="92676"/>
                </a:lnTo>
                <a:lnTo>
                  <a:pt x="794" y="97979"/>
                </a:lnTo>
                <a:lnTo>
                  <a:pt x="2116" y="103419"/>
                </a:lnTo>
                <a:lnTo>
                  <a:pt x="3793" y="108951"/>
                </a:lnTo>
                <a:lnTo>
                  <a:pt x="4910" y="114544"/>
                </a:lnTo>
                <a:lnTo>
                  <a:pt x="5654" y="120177"/>
                </a:lnTo>
                <a:lnTo>
                  <a:pt x="6151" y="125838"/>
                </a:lnTo>
                <a:lnTo>
                  <a:pt x="7275" y="130564"/>
                </a:lnTo>
                <a:lnTo>
                  <a:pt x="8819" y="134668"/>
                </a:lnTo>
                <a:lnTo>
                  <a:pt x="10643" y="138356"/>
                </a:lnTo>
                <a:lnTo>
                  <a:pt x="11857" y="141767"/>
                </a:lnTo>
                <a:lnTo>
                  <a:pt x="12667" y="144994"/>
                </a:lnTo>
                <a:lnTo>
                  <a:pt x="13567" y="151119"/>
                </a:lnTo>
                <a:lnTo>
                  <a:pt x="13967" y="157016"/>
                </a:lnTo>
                <a:lnTo>
                  <a:pt x="14868" y="159922"/>
                </a:lnTo>
                <a:lnTo>
                  <a:pt x="17985" y="165691"/>
                </a:lnTo>
                <a:lnTo>
                  <a:pt x="19899" y="171430"/>
                </a:lnTo>
                <a:lnTo>
                  <a:pt x="20410" y="174294"/>
                </a:lnTo>
                <a:lnTo>
                  <a:pt x="23094" y="180016"/>
                </a:lnTo>
                <a:lnTo>
                  <a:pt x="24921" y="182876"/>
                </a:lnTo>
                <a:lnTo>
                  <a:pt x="26951" y="188593"/>
                </a:lnTo>
                <a:lnTo>
                  <a:pt x="28479" y="196665"/>
                </a:lnTo>
                <a:lnTo>
                  <a:pt x="35587" y="197161"/>
                </a:lnTo>
                <a:lnTo>
                  <a:pt x="35630" y="197163"/>
                </a:lnTo>
                <a:lnTo>
                  <a:pt x="31900" y="197166"/>
                </a:lnTo>
                <a:lnTo>
                  <a:pt x="30792" y="196214"/>
                </a:lnTo>
                <a:lnTo>
                  <a:pt x="30053" y="194627"/>
                </a:lnTo>
                <a:lnTo>
                  <a:pt x="29231" y="190323"/>
                </a:lnTo>
                <a:lnTo>
                  <a:pt x="28867" y="185235"/>
                </a:lnTo>
                <a:lnTo>
                  <a:pt x="27976" y="182545"/>
                </a:lnTo>
                <a:lnTo>
                  <a:pt x="24870" y="177016"/>
                </a:lnTo>
                <a:lnTo>
                  <a:pt x="22959" y="171384"/>
                </a:lnTo>
                <a:lnTo>
                  <a:pt x="22450" y="168548"/>
                </a:lnTo>
                <a:lnTo>
                  <a:pt x="22110" y="164753"/>
                </a:lnTo>
                <a:lnTo>
                  <a:pt x="21884" y="160318"/>
                </a:lnTo>
                <a:lnTo>
                  <a:pt x="21733" y="155456"/>
                </a:lnTo>
                <a:lnTo>
                  <a:pt x="20839" y="151262"/>
                </a:lnTo>
                <a:lnTo>
                  <a:pt x="19449" y="147514"/>
                </a:lnTo>
                <a:lnTo>
                  <a:pt x="17728" y="144062"/>
                </a:lnTo>
                <a:lnTo>
                  <a:pt x="16581" y="139856"/>
                </a:lnTo>
                <a:lnTo>
                  <a:pt x="15817" y="135148"/>
                </a:lnTo>
                <a:lnTo>
                  <a:pt x="15307" y="130103"/>
                </a:lnTo>
                <a:lnTo>
                  <a:pt x="14173" y="125788"/>
                </a:lnTo>
                <a:lnTo>
                  <a:pt x="12625" y="121958"/>
                </a:lnTo>
                <a:lnTo>
                  <a:pt x="10798" y="118453"/>
                </a:lnTo>
                <a:lnTo>
                  <a:pt x="9579" y="114211"/>
                </a:lnTo>
                <a:lnTo>
                  <a:pt x="8767" y="109478"/>
                </a:lnTo>
                <a:lnTo>
                  <a:pt x="8226" y="104418"/>
                </a:lnTo>
                <a:lnTo>
                  <a:pt x="7866" y="100092"/>
                </a:lnTo>
                <a:lnTo>
                  <a:pt x="7625" y="96255"/>
                </a:lnTo>
                <a:lnTo>
                  <a:pt x="7464" y="92745"/>
                </a:lnTo>
                <a:lnTo>
                  <a:pt x="7286" y="86305"/>
                </a:lnTo>
                <a:lnTo>
                  <a:pt x="7186" y="74784"/>
                </a:lnTo>
                <a:lnTo>
                  <a:pt x="7172" y="69858"/>
                </a:lnTo>
                <a:lnTo>
                  <a:pt x="7956" y="65622"/>
                </a:lnTo>
                <a:lnTo>
                  <a:pt x="9273" y="61845"/>
                </a:lnTo>
                <a:lnTo>
                  <a:pt x="10945" y="58375"/>
                </a:lnTo>
                <a:lnTo>
                  <a:pt x="12058" y="55109"/>
                </a:lnTo>
                <a:lnTo>
                  <a:pt x="12801" y="51979"/>
                </a:lnTo>
                <a:lnTo>
                  <a:pt x="13627" y="45962"/>
                </a:lnTo>
                <a:lnTo>
                  <a:pt x="13993" y="40112"/>
                </a:lnTo>
                <a:lnTo>
                  <a:pt x="14157" y="34337"/>
                </a:lnTo>
                <a:lnTo>
                  <a:pt x="14201" y="31464"/>
                </a:lnTo>
                <a:lnTo>
                  <a:pt x="15817" y="27643"/>
                </a:lnTo>
                <a:lnTo>
                  <a:pt x="18482" y="23191"/>
                </a:lnTo>
                <a:lnTo>
                  <a:pt x="21847" y="18318"/>
                </a:lnTo>
                <a:lnTo>
                  <a:pt x="24089" y="14117"/>
                </a:lnTo>
                <a:lnTo>
                  <a:pt x="25584" y="10364"/>
                </a:lnTo>
                <a:lnTo>
                  <a:pt x="26581" y="6909"/>
                </a:lnTo>
                <a:lnTo>
                  <a:pt x="28039" y="4606"/>
                </a:lnTo>
                <a:lnTo>
                  <a:pt x="29805" y="3070"/>
                </a:lnTo>
                <a:lnTo>
                  <a:pt x="33885" y="1364"/>
                </a:lnTo>
                <a:lnTo>
                  <a:pt x="40643" y="404"/>
                </a:lnTo>
                <a:lnTo>
                  <a:pt x="47674" y="119"/>
                </a:lnTo>
                <a:lnTo>
                  <a:pt x="52409" y="53"/>
                </a:lnTo>
                <a:lnTo>
                  <a:pt x="59276" y="2563"/>
                </a:lnTo>
                <a:lnTo>
                  <a:pt x="63330" y="4566"/>
                </a:lnTo>
                <a:lnTo>
                  <a:pt x="69951" y="6792"/>
                </a:lnTo>
                <a:lnTo>
                  <a:pt x="75539" y="7781"/>
                </a:lnTo>
                <a:lnTo>
                  <a:pt x="80668" y="8220"/>
                </a:lnTo>
                <a:lnTo>
                  <a:pt x="87711" y="8416"/>
                </a:lnTo>
                <a:lnTo>
                  <a:pt x="134083" y="8569"/>
                </a:lnTo>
                <a:lnTo>
                  <a:pt x="138601" y="7618"/>
                </a:lnTo>
                <a:lnTo>
                  <a:pt x="143201" y="6031"/>
                </a:lnTo>
                <a:lnTo>
                  <a:pt x="147855" y="4020"/>
                </a:lnTo>
                <a:lnTo>
                  <a:pt x="153338" y="2680"/>
                </a:lnTo>
                <a:lnTo>
                  <a:pt x="159375" y="1787"/>
                </a:lnTo>
                <a:lnTo>
                  <a:pt x="165782" y="1191"/>
                </a:lnTo>
                <a:lnTo>
                  <a:pt x="171640" y="794"/>
                </a:lnTo>
                <a:lnTo>
                  <a:pt x="182382" y="353"/>
                </a:lnTo>
                <a:lnTo>
                  <a:pt x="193563" y="104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1"/>
          <p:cNvSpPr/>
          <p:nvPr/>
        </p:nvSpPr>
        <p:spPr>
          <a:xfrm>
            <a:off x="7636668" y="2151697"/>
            <a:ext cx="157164" cy="8574"/>
          </a:xfrm>
          <a:custGeom>
            <a:avLst/>
            <a:gdLst/>
            <a:ahLst/>
            <a:cxnLst/>
            <a:rect l="0" t="0" r="0" b="0"/>
            <a:pathLst>
              <a:path w="157164" h="8574">
                <a:moveTo>
                  <a:pt x="0" y="8573"/>
                </a:moveTo>
                <a:lnTo>
                  <a:pt x="6152" y="8573"/>
                </a:lnTo>
                <a:lnTo>
                  <a:pt x="6482" y="7620"/>
                </a:lnTo>
                <a:lnTo>
                  <a:pt x="6703" y="6033"/>
                </a:lnTo>
                <a:lnTo>
                  <a:pt x="6850" y="4022"/>
                </a:lnTo>
                <a:lnTo>
                  <a:pt x="8536" y="2681"/>
                </a:lnTo>
                <a:lnTo>
                  <a:pt x="11247" y="1788"/>
                </a:lnTo>
                <a:lnTo>
                  <a:pt x="14642" y="1192"/>
                </a:lnTo>
                <a:lnTo>
                  <a:pt x="18493" y="794"/>
                </a:lnTo>
                <a:lnTo>
                  <a:pt x="22647" y="530"/>
                </a:lnTo>
                <a:lnTo>
                  <a:pt x="33963" y="157"/>
                </a:lnTo>
                <a:lnTo>
                  <a:pt x="66021" y="9"/>
                </a:lnTo>
                <a:lnTo>
                  <a:pt x="15716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12"/>
          <p:cNvSpPr/>
          <p:nvPr/>
        </p:nvSpPr>
        <p:spPr>
          <a:xfrm>
            <a:off x="7886700" y="2108835"/>
            <a:ext cx="150019" cy="171063"/>
          </a:xfrm>
          <a:custGeom>
            <a:avLst/>
            <a:gdLst/>
            <a:ahLst/>
            <a:cxnLst/>
            <a:rect l="0" t="0" r="0" b="0"/>
            <a:pathLst>
              <a:path w="150019" h="171063">
                <a:moveTo>
                  <a:pt x="0" y="0"/>
                </a:moveTo>
                <a:lnTo>
                  <a:pt x="0" y="4550"/>
                </a:lnTo>
                <a:lnTo>
                  <a:pt x="793" y="5891"/>
                </a:lnTo>
                <a:lnTo>
                  <a:pt x="2116" y="6785"/>
                </a:lnTo>
                <a:lnTo>
                  <a:pt x="3792" y="7380"/>
                </a:lnTo>
                <a:lnTo>
                  <a:pt x="4909" y="8730"/>
                </a:lnTo>
                <a:lnTo>
                  <a:pt x="5653" y="10583"/>
                </a:lnTo>
                <a:lnTo>
                  <a:pt x="6481" y="15180"/>
                </a:lnTo>
                <a:lnTo>
                  <a:pt x="6849" y="20399"/>
                </a:lnTo>
                <a:lnTo>
                  <a:pt x="6947" y="23124"/>
                </a:lnTo>
                <a:lnTo>
                  <a:pt x="7056" y="28692"/>
                </a:lnTo>
                <a:lnTo>
                  <a:pt x="7880" y="32463"/>
                </a:lnTo>
                <a:lnTo>
                  <a:pt x="9221" y="36882"/>
                </a:lnTo>
                <a:lnTo>
                  <a:pt x="10910" y="41733"/>
                </a:lnTo>
                <a:lnTo>
                  <a:pt x="11242" y="45919"/>
                </a:lnTo>
                <a:lnTo>
                  <a:pt x="10670" y="49663"/>
                </a:lnTo>
                <a:lnTo>
                  <a:pt x="9494" y="53111"/>
                </a:lnTo>
                <a:lnTo>
                  <a:pt x="8711" y="57315"/>
                </a:lnTo>
                <a:lnTo>
                  <a:pt x="8188" y="62022"/>
                </a:lnTo>
                <a:lnTo>
                  <a:pt x="7840" y="67065"/>
                </a:lnTo>
                <a:lnTo>
                  <a:pt x="7608" y="72333"/>
                </a:lnTo>
                <a:lnTo>
                  <a:pt x="7350" y="83265"/>
                </a:lnTo>
                <a:lnTo>
                  <a:pt x="7184" y="99914"/>
                </a:lnTo>
                <a:lnTo>
                  <a:pt x="7143" y="148555"/>
                </a:lnTo>
                <a:lnTo>
                  <a:pt x="7937" y="150471"/>
                </a:lnTo>
                <a:lnTo>
                  <a:pt x="9259" y="151749"/>
                </a:lnTo>
                <a:lnTo>
                  <a:pt x="10936" y="152601"/>
                </a:lnTo>
                <a:lnTo>
                  <a:pt x="14914" y="156087"/>
                </a:lnTo>
                <a:lnTo>
                  <a:pt x="17086" y="158351"/>
                </a:lnTo>
                <a:lnTo>
                  <a:pt x="19329" y="159859"/>
                </a:lnTo>
                <a:lnTo>
                  <a:pt x="23936" y="161536"/>
                </a:lnTo>
                <a:lnTo>
                  <a:pt x="26275" y="162935"/>
                </a:lnTo>
                <a:lnTo>
                  <a:pt x="28630" y="164821"/>
                </a:lnTo>
                <a:lnTo>
                  <a:pt x="30993" y="167030"/>
                </a:lnTo>
                <a:lnTo>
                  <a:pt x="33361" y="168504"/>
                </a:lnTo>
                <a:lnTo>
                  <a:pt x="35735" y="169486"/>
                </a:lnTo>
                <a:lnTo>
                  <a:pt x="38110" y="170140"/>
                </a:lnTo>
                <a:lnTo>
                  <a:pt x="40489" y="170577"/>
                </a:lnTo>
                <a:lnTo>
                  <a:pt x="42867" y="170868"/>
                </a:lnTo>
                <a:lnTo>
                  <a:pt x="45246" y="171062"/>
                </a:lnTo>
                <a:lnTo>
                  <a:pt x="47627" y="170239"/>
                </a:lnTo>
                <a:lnTo>
                  <a:pt x="50007" y="168737"/>
                </a:lnTo>
                <a:lnTo>
                  <a:pt x="52389" y="166784"/>
                </a:lnTo>
                <a:lnTo>
                  <a:pt x="56357" y="165482"/>
                </a:lnTo>
                <a:lnTo>
                  <a:pt x="61383" y="164613"/>
                </a:lnTo>
                <a:lnTo>
                  <a:pt x="67116" y="164035"/>
                </a:lnTo>
                <a:lnTo>
                  <a:pt x="71731" y="163649"/>
                </a:lnTo>
                <a:lnTo>
                  <a:pt x="78976" y="163220"/>
                </a:lnTo>
                <a:lnTo>
                  <a:pt x="82813" y="162153"/>
                </a:lnTo>
                <a:lnTo>
                  <a:pt x="86959" y="160490"/>
                </a:lnTo>
                <a:lnTo>
                  <a:pt x="91310" y="158428"/>
                </a:lnTo>
                <a:lnTo>
                  <a:pt x="95798" y="157054"/>
                </a:lnTo>
                <a:lnTo>
                  <a:pt x="100377" y="156137"/>
                </a:lnTo>
                <a:lnTo>
                  <a:pt x="105019" y="155526"/>
                </a:lnTo>
                <a:lnTo>
                  <a:pt x="109700" y="155119"/>
                </a:lnTo>
                <a:lnTo>
                  <a:pt x="114408" y="154848"/>
                </a:lnTo>
                <a:lnTo>
                  <a:pt x="119134" y="154667"/>
                </a:lnTo>
                <a:lnTo>
                  <a:pt x="123873" y="153593"/>
                </a:lnTo>
                <a:lnTo>
                  <a:pt x="128620" y="151926"/>
                </a:lnTo>
                <a:lnTo>
                  <a:pt x="133371" y="149861"/>
                </a:lnTo>
                <a:lnTo>
                  <a:pt x="137333" y="148485"/>
                </a:lnTo>
                <a:lnTo>
                  <a:pt x="140768" y="147567"/>
                </a:lnTo>
                <a:lnTo>
                  <a:pt x="150018" y="1457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13"/>
          <p:cNvSpPr/>
          <p:nvPr/>
        </p:nvSpPr>
        <p:spPr>
          <a:xfrm>
            <a:off x="7894138" y="2185987"/>
            <a:ext cx="92575" cy="8574"/>
          </a:xfrm>
          <a:custGeom>
            <a:avLst/>
            <a:gdLst/>
            <a:ahLst/>
            <a:cxnLst/>
            <a:rect l="0" t="0" r="0" b="0"/>
            <a:pathLst>
              <a:path w="92575" h="8574">
                <a:moveTo>
                  <a:pt x="6849" y="8573"/>
                </a:moveTo>
                <a:lnTo>
                  <a:pt x="0" y="8573"/>
                </a:lnTo>
                <a:lnTo>
                  <a:pt x="10354" y="8573"/>
                </a:lnTo>
                <a:lnTo>
                  <a:pt x="13155" y="7620"/>
                </a:lnTo>
                <a:lnTo>
                  <a:pt x="16609" y="6033"/>
                </a:lnTo>
                <a:lnTo>
                  <a:pt x="20499" y="4022"/>
                </a:lnTo>
                <a:lnTo>
                  <a:pt x="23887" y="2681"/>
                </a:lnTo>
                <a:lnTo>
                  <a:pt x="26939" y="1787"/>
                </a:lnTo>
                <a:lnTo>
                  <a:pt x="29767" y="1192"/>
                </a:lnTo>
                <a:lnTo>
                  <a:pt x="33240" y="794"/>
                </a:lnTo>
                <a:lnTo>
                  <a:pt x="37142" y="530"/>
                </a:lnTo>
                <a:lnTo>
                  <a:pt x="45713" y="235"/>
                </a:lnTo>
                <a:lnTo>
                  <a:pt x="9257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14"/>
          <p:cNvSpPr/>
          <p:nvPr/>
        </p:nvSpPr>
        <p:spPr>
          <a:xfrm>
            <a:off x="7872412" y="2083117"/>
            <a:ext cx="150020" cy="60009"/>
          </a:xfrm>
          <a:custGeom>
            <a:avLst/>
            <a:gdLst/>
            <a:ahLst/>
            <a:cxnLst/>
            <a:rect l="0" t="0" r="0" b="0"/>
            <a:pathLst>
              <a:path w="150020" h="60009">
                <a:moveTo>
                  <a:pt x="0" y="60008"/>
                </a:moveTo>
                <a:lnTo>
                  <a:pt x="0" y="44085"/>
                </a:lnTo>
                <a:lnTo>
                  <a:pt x="794" y="43678"/>
                </a:lnTo>
                <a:lnTo>
                  <a:pt x="3793" y="43225"/>
                </a:lnTo>
                <a:lnTo>
                  <a:pt x="5704" y="42152"/>
                </a:lnTo>
                <a:lnTo>
                  <a:pt x="7771" y="40484"/>
                </a:lnTo>
                <a:lnTo>
                  <a:pt x="9943" y="38419"/>
                </a:lnTo>
                <a:lnTo>
                  <a:pt x="12185" y="37043"/>
                </a:lnTo>
                <a:lnTo>
                  <a:pt x="16793" y="35514"/>
                </a:lnTo>
                <a:lnTo>
                  <a:pt x="19132" y="34153"/>
                </a:lnTo>
                <a:lnTo>
                  <a:pt x="21486" y="32294"/>
                </a:lnTo>
                <a:lnTo>
                  <a:pt x="23850" y="30102"/>
                </a:lnTo>
                <a:lnTo>
                  <a:pt x="27806" y="28640"/>
                </a:lnTo>
                <a:lnTo>
                  <a:pt x="32824" y="27666"/>
                </a:lnTo>
                <a:lnTo>
                  <a:pt x="38552" y="27017"/>
                </a:lnTo>
                <a:lnTo>
                  <a:pt x="43163" y="25631"/>
                </a:lnTo>
                <a:lnTo>
                  <a:pt x="47032" y="23755"/>
                </a:lnTo>
                <a:lnTo>
                  <a:pt x="50405" y="21552"/>
                </a:lnTo>
                <a:lnTo>
                  <a:pt x="54241" y="20083"/>
                </a:lnTo>
                <a:lnTo>
                  <a:pt x="58386" y="19104"/>
                </a:lnTo>
                <a:lnTo>
                  <a:pt x="62736" y="18451"/>
                </a:lnTo>
                <a:lnTo>
                  <a:pt x="68018" y="17063"/>
                </a:lnTo>
                <a:lnTo>
                  <a:pt x="73920" y="15185"/>
                </a:lnTo>
                <a:lnTo>
                  <a:pt x="80236" y="12981"/>
                </a:lnTo>
                <a:lnTo>
                  <a:pt x="86034" y="11512"/>
                </a:lnTo>
                <a:lnTo>
                  <a:pt x="91487" y="10532"/>
                </a:lnTo>
                <a:lnTo>
                  <a:pt x="96710" y="9879"/>
                </a:lnTo>
                <a:lnTo>
                  <a:pt x="101780" y="9444"/>
                </a:lnTo>
                <a:lnTo>
                  <a:pt x="106747" y="9153"/>
                </a:lnTo>
                <a:lnTo>
                  <a:pt x="111647" y="8960"/>
                </a:lnTo>
                <a:lnTo>
                  <a:pt x="116499" y="7878"/>
                </a:lnTo>
                <a:lnTo>
                  <a:pt x="121323" y="6205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15"/>
          <p:cNvSpPr/>
          <p:nvPr/>
        </p:nvSpPr>
        <p:spPr>
          <a:xfrm>
            <a:off x="8108167" y="2040255"/>
            <a:ext cx="154040" cy="222832"/>
          </a:xfrm>
          <a:custGeom>
            <a:avLst/>
            <a:gdLst/>
            <a:ahLst/>
            <a:cxnLst/>
            <a:rect l="0" t="0" r="0" b="0"/>
            <a:pathLst>
              <a:path w="154040" h="222832">
                <a:moveTo>
                  <a:pt x="85714" y="0"/>
                </a:moveTo>
                <a:lnTo>
                  <a:pt x="75073" y="0"/>
                </a:lnTo>
                <a:lnTo>
                  <a:pt x="73063" y="952"/>
                </a:lnTo>
                <a:lnTo>
                  <a:pt x="68715" y="4551"/>
                </a:lnTo>
                <a:lnTo>
                  <a:pt x="64136" y="6785"/>
                </a:lnTo>
                <a:lnTo>
                  <a:pt x="59455" y="7778"/>
                </a:lnTo>
                <a:lnTo>
                  <a:pt x="54729" y="8219"/>
                </a:lnTo>
                <a:lnTo>
                  <a:pt x="52358" y="9289"/>
                </a:lnTo>
                <a:lnTo>
                  <a:pt x="47605" y="13018"/>
                </a:lnTo>
                <a:lnTo>
                  <a:pt x="42848" y="15311"/>
                </a:lnTo>
                <a:lnTo>
                  <a:pt x="40468" y="15922"/>
                </a:lnTo>
                <a:lnTo>
                  <a:pt x="35707" y="19141"/>
                </a:lnTo>
                <a:lnTo>
                  <a:pt x="33326" y="21333"/>
                </a:lnTo>
                <a:lnTo>
                  <a:pt x="31740" y="23747"/>
                </a:lnTo>
                <a:lnTo>
                  <a:pt x="30681" y="26309"/>
                </a:lnTo>
                <a:lnTo>
                  <a:pt x="29975" y="28969"/>
                </a:lnTo>
                <a:lnTo>
                  <a:pt x="27075" y="34465"/>
                </a:lnTo>
                <a:lnTo>
                  <a:pt x="25190" y="37264"/>
                </a:lnTo>
                <a:lnTo>
                  <a:pt x="23934" y="40083"/>
                </a:lnTo>
                <a:lnTo>
                  <a:pt x="22538" y="45754"/>
                </a:lnTo>
                <a:lnTo>
                  <a:pt x="19800" y="51450"/>
                </a:lnTo>
                <a:lnTo>
                  <a:pt x="17959" y="54302"/>
                </a:lnTo>
                <a:lnTo>
                  <a:pt x="16731" y="58109"/>
                </a:lnTo>
                <a:lnTo>
                  <a:pt x="15913" y="62552"/>
                </a:lnTo>
                <a:lnTo>
                  <a:pt x="15368" y="67418"/>
                </a:lnTo>
                <a:lnTo>
                  <a:pt x="14210" y="71615"/>
                </a:lnTo>
                <a:lnTo>
                  <a:pt x="12645" y="75366"/>
                </a:lnTo>
                <a:lnTo>
                  <a:pt x="10807" y="78819"/>
                </a:lnTo>
                <a:lnTo>
                  <a:pt x="8789" y="83026"/>
                </a:lnTo>
                <a:lnTo>
                  <a:pt x="4430" y="92780"/>
                </a:lnTo>
                <a:lnTo>
                  <a:pt x="2949" y="97096"/>
                </a:lnTo>
                <a:lnTo>
                  <a:pt x="1962" y="100925"/>
                </a:lnTo>
                <a:lnTo>
                  <a:pt x="1305" y="104431"/>
                </a:lnTo>
                <a:lnTo>
                  <a:pt x="866" y="108673"/>
                </a:lnTo>
                <a:lnTo>
                  <a:pt x="574" y="113406"/>
                </a:lnTo>
                <a:lnTo>
                  <a:pt x="249" y="122792"/>
                </a:lnTo>
                <a:lnTo>
                  <a:pt x="104" y="130139"/>
                </a:lnTo>
                <a:lnTo>
                  <a:pt x="0" y="155856"/>
                </a:lnTo>
                <a:lnTo>
                  <a:pt x="789" y="159149"/>
                </a:lnTo>
                <a:lnTo>
                  <a:pt x="3785" y="165348"/>
                </a:lnTo>
                <a:lnTo>
                  <a:pt x="5645" y="171278"/>
                </a:lnTo>
                <a:lnTo>
                  <a:pt x="6140" y="174192"/>
                </a:lnTo>
                <a:lnTo>
                  <a:pt x="8809" y="179971"/>
                </a:lnTo>
                <a:lnTo>
                  <a:pt x="12641" y="185714"/>
                </a:lnTo>
                <a:lnTo>
                  <a:pt x="16989" y="191442"/>
                </a:lnTo>
                <a:lnTo>
                  <a:pt x="20847" y="195255"/>
                </a:lnTo>
                <a:lnTo>
                  <a:pt x="25800" y="199703"/>
                </a:lnTo>
                <a:lnTo>
                  <a:pt x="31485" y="204572"/>
                </a:lnTo>
                <a:lnTo>
                  <a:pt x="36861" y="208771"/>
                </a:lnTo>
                <a:lnTo>
                  <a:pt x="42033" y="212523"/>
                </a:lnTo>
                <a:lnTo>
                  <a:pt x="47069" y="215977"/>
                </a:lnTo>
                <a:lnTo>
                  <a:pt x="51219" y="218280"/>
                </a:lnTo>
                <a:lnTo>
                  <a:pt x="54780" y="219814"/>
                </a:lnTo>
                <a:lnTo>
                  <a:pt x="57947" y="220838"/>
                </a:lnTo>
                <a:lnTo>
                  <a:pt x="60853" y="221520"/>
                </a:lnTo>
                <a:lnTo>
                  <a:pt x="63584" y="221975"/>
                </a:lnTo>
                <a:lnTo>
                  <a:pt x="66198" y="222278"/>
                </a:lnTo>
                <a:lnTo>
                  <a:pt x="69528" y="222480"/>
                </a:lnTo>
                <a:lnTo>
                  <a:pt x="77462" y="222705"/>
                </a:lnTo>
                <a:lnTo>
                  <a:pt x="90854" y="222831"/>
                </a:lnTo>
                <a:lnTo>
                  <a:pt x="94697" y="221897"/>
                </a:lnTo>
                <a:lnTo>
                  <a:pt x="98053" y="220321"/>
                </a:lnTo>
                <a:lnTo>
                  <a:pt x="101083" y="218318"/>
                </a:lnTo>
                <a:lnTo>
                  <a:pt x="103898" y="216982"/>
                </a:lnTo>
                <a:lnTo>
                  <a:pt x="106568" y="216092"/>
                </a:lnTo>
                <a:lnTo>
                  <a:pt x="109141" y="215499"/>
                </a:lnTo>
                <a:lnTo>
                  <a:pt x="112445" y="214151"/>
                </a:lnTo>
                <a:lnTo>
                  <a:pt x="116234" y="212299"/>
                </a:lnTo>
                <a:lnTo>
                  <a:pt x="120349" y="210113"/>
                </a:lnTo>
                <a:lnTo>
                  <a:pt x="123885" y="207703"/>
                </a:lnTo>
                <a:lnTo>
                  <a:pt x="127036" y="205143"/>
                </a:lnTo>
                <a:lnTo>
                  <a:pt x="129930" y="202485"/>
                </a:lnTo>
                <a:lnTo>
                  <a:pt x="132654" y="200712"/>
                </a:lnTo>
                <a:lnTo>
                  <a:pt x="135264" y="199530"/>
                </a:lnTo>
                <a:lnTo>
                  <a:pt x="137797" y="198743"/>
                </a:lnTo>
                <a:lnTo>
                  <a:pt x="140280" y="197265"/>
                </a:lnTo>
                <a:lnTo>
                  <a:pt x="142729" y="195327"/>
                </a:lnTo>
                <a:lnTo>
                  <a:pt x="145156" y="193083"/>
                </a:lnTo>
                <a:lnTo>
                  <a:pt x="146772" y="190634"/>
                </a:lnTo>
                <a:lnTo>
                  <a:pt x="147851" y="188050"/>
                </a:lnTo>
                <a:lnTo>
                  <a:pt x="149049" y="182637"/>
                </a:lnTo>
                <a:lnTo>
                  <a:pt x="149582" y="177057"/>
                </a:lnTo>
                <a:lnTo>
                  <a:pt x="150518" y="175188"/>
                </a:lnTo>
                <a:lnTo>
                  <a:pt x="151935" y="173942"/>
                </a:lnTo>
                <a:lnTo>
                  <a:pt x="153675" y="173111"/>
                </a:lnTo>
                <a:lnTo>
                  <a:pt x="154039" y="171605"/>
                </a:lnTo>
                <a:lnTo>
                  <a:pt x="153489" y="169648"/>
                </a:lnTo>
                <a:lnTo>
                  <a:pt x="152329" y="167391"/>
                </a:lnTo>
                <a:lnTo>
                  <a:pt x="151039" y="162343"/>
                </a:lnTo>
                <a:lnTo>
                  <a:pt x="150696" y="159664"/>
                </a:lnTo>
                <a:lnTo>
                  <a:pt x="149673" y="157877"/>
                </a:lnTo>
                <a:lnTo>
                  <a:pt x="148197" y="156687"/>
                </a:lnTo>
                <a:lnTo>
                  <a:pt x="146419" y="155892"/>
                </a:lnTo>
                <a:lnTo>
                  <a:pt x="142327" y="152470"/>
                </a:lnTo>
                <a:lnTo>
                  <a:pt x="140125" y="150224"/>
                </a:lnTo>
                <a:lnTo>
                  <a:pt x="137863" y="148727"/>
                </a:lnTo>
                <a:lnTo>
                  <a:pt x="133233" y="147063"/>
                </a:lnTo>
                <a:lnTo>
                  <a:pt x="130094" y="146619"/>
                </a:lnTo>
                <a:lnTo>
                  <a:pt x="126413" y="146324"/>
                </a:lnTo>
                <a:lnTo>
                  <a:pt x="118884" y="145995"/>
                </a:lnTo>
                <a:lnTo>
                  <a:pt x="110183" y="145810"/>
                </a:lnTo>
                <a:lnTo>
                  <a:pt x="90503" y="145735"/>
                </a:lnTo>
                <a:lnTo>
                  <a:pt x="88907" y="146687"/>
                </a:lnTo>
                <a:lnTo>
                  <a:pt x="87842" y="148274"/>
                </a:lnTo>
                <a:lnTo>
                  <a:pt x="87133" y="150284"/>
                </a:lnTo>
                <a:lnTo>
                  <a:pt x="85866" y="151624"/>
                </a:lnTo>
                <a:lnTo>
                  <a:pt x="84228" y="152518"/>
                </a:lnTo>
                <a:lnTo>
                  <a:pt x="82342" y="153113"/>
                </a:lnTo>
                <a:lnTo>
                  <a:pt x="81879" y="153510"/>
                </a:lnTo>
                <a:lnTo>
                  <a:pt x="82364" y="153775"/>
                </a:lnTo>
                <a:lnTo>
                  <a:pt x="86377" y="154284"/>
                </a:lnTo>
                <a:lnTo>
                  <a:pt x="96350" y="154304"/>
                </a:lnTo>
                <a:lnTo>
                  <a:pt x="99155" y="153351"/>
                </a:lnTo>
                <a:lnTo>
                  <a:pt x="102613" y="151764"/>
                </a:lnTo>
                <a:lnTo>
                  <a:pt x="106504" y="149753"/>
                </a:lnTo>
                <a:lnTo>
                  <a:pt x="110687" y="148413"/>
                </a:lnTo>
                <a:lnTo>
                  <a:pt x="115062" y="147519"/>
                </a:lnTo>
                <a:lnTo>
                  <a:pt x="119567" y="146924"/>
                </a:lnTo>
                <a:lnTo>
                  <a:pt x="123364" y="146526"/>
                </a:lnTo>
                <a:lnTo>
                  <a:pt x="126690" y="146262"/>
                </a:lnTo>
                <a:lnTo>
                  <a:pt x="132500" y="145967"/>
                </a:lnTo>
                <a:lnTo>
                  <a:pt x="140234" y="145802"/>
                </a:lnTo>
                <a:lnTo>
                  <a:pt x="150008" y="1457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16"/>
          <p:cNvSpPr/>
          <p:nvPr/>
        </p:nvSpPr>
        <p:spPr>
          <a:xfrm>
            <a:off x="3814762" y="5726429"/>
            <a:ext cx="128563" cy="171420"/>
          </a:xfrm>
          <a:custGeom>
            <a:avLst/>
            <a:gdLst/>
            <a:ahLst/>
            <a:cxnLst/>
            <a:rect l="0" t="0" r="0" b="0"/>
            <a:pathLst>
              <a:path w="128563" h="171420">
                <a:moveTo>
                  <a:pt x="107156" y="0"/>
                </a:moveTo>
                <a:lnTo>
                  <a:pt x="110949" y="0"/>
                </a:lnTo>
                <a:lnTo>
                  <a:pt x="112066" y="1905"/>
                </a:lnTo>
                <a:lnTo>
                  <a:pt x="112811" y="5080"/>
                </a:lnTo>
                <a:lnTo>
                  <a:pt x="114006" y="14762"/>
                </a:lnTo>
                <a:lnTo>
                  <a:pt x="116286" y="18626"/>
                </a:lnTo>
                <a:lnTo>
                  <a:pt x="118006" y="20990"/>
                </a:lnTo>
                <a:lnTo>
                  <a:pt x="119152" y="23519"/>
                </a:lnTo>
                <a:lnTo>
                  <a:pt x="120425" y="28868"/>
                </a:lnTo>
                <a:lnTo>
                  <a:pt x="121243" y="34172"/>
                </a:lnTo>
                <a:lnTo>
                  <a:pt x="121355" y="38365"/>
                </a:lnTo>
                <a:lnTo>
                  <a:pt x="121442" y="62897"/>
                </a:lnTo>
                <a:lnTo>
                  <a:pt x="122236" y="64792"/>
                </a:lnTo>
                <a:lnTo>
                  <a:pt x="123560" y="66055"/>
                </a:lnTo>
                <a:lnTo>
                  <a:pt x="125235" y="66897"/>
                </a:lnTo>
                <a:lnTo>
                  <a:pt x="126353" y="68410"/>
                </a:lnTo>
                <a:lnTo>
                  <a:pt x="127098" y="70372"/>
                </a:lnTo>
                <a:lnTo>
                  <a:pt x="127925" y="75092"/>
                </a:lnTo>
                <a:lnTo>
                  <a:pt x="128293" y="80365"/>
                </a:lnTo>
                <a:lnTo>
                  <a:pt x="128530" y="85619"/>
                </a:lnTo>
                <a:lnTo>
                  <a:pt x="128562" y="89806"/>
                </a:lnTo>
                <a:lnTo>
                  <a:pt x="127777" y="91303"/>
                </a:lnTo>
                <a:lnTo>
                  <a:pt x="126459" y="92301"/>
                </a:lnTo>
                <a:lnTo>
                  <a:pt x="124788" y="92967"/>
                </a:lnTo>
                <a:lnTo>
                  <a:pt x="123673" y="94363"/>
                </a:lnTo>
                <a:lnTo>
                  <a:pt x="122930" y="96246"/>
                </a:lnTo>
                <a:lnTo>
                  <a:pt x="122105" y="100879"/>
                </a:lnTo>
                <a:lnTo>
                  <a:pt x="121737" y="106113"/>
                </a:lnTo>
                <a:lnTo>
                  <a:pt x="120846" y="107890"/>
                </a:lnTo>
                <a:lnTo>
                  <a:pt x="119458" y="109074"/>
                </a:lnTo>
                <a:lnTo>
                  <a:pt x="117739" y="109863"/>
                </a:lnTo>
                <a:lnTo>
                  <a:pt x="116592" y="111342"/>
                </a:lnTo>
                <a:lnTo>
                  <a:pt x="115828" y="113281"/>
                </a:lnTo>
                <a:lnTo>
                  <a:pt x="115319" y="115526"/>
                </a:lnTo>
                <a:lnTo>
                  <a:pt x="112636" y="120560"/>
                </a:lnTo>
                <a:lnTo>
                  <a:pt x="110810" y="123236"/>
                </a:lnTo>
                <a:lnTo>
                  <a:pt x="109592" y="125972"/>
                </a:lnTo>
                <a:lnTo>
                  <a:pt x="108780" y="128750"/>
                </a:lnTo>
                <a:lnTo>
                  <a:pt x="107477" y="135499"/>
                </a:lnTo>
                <a:lnTo>
                  <a:pt x="105182" y="138962"/>
                </a:lnTo>
                <a:lnTo>
                  <a:pt x="103459" y="141219"/>
                </a:lnTo>
                <a:lnTo>
                  <a:pt x="102310" y="143676"/>
                </a:lnTo>
                <a:lnTo>
                  <a:pt x="101034" y="148947"/>
                </a:lnTo>
                <a:lnTo>
                  <a:pt x="99900" y="150733"/>
                </a:lnTo>
                <a:lnTo>
                  <a:pt x="98350" y="151924"/>
                </a:lnTo>
                <a:lnTo>
                  <a:pt x="96523" y="152717"/>
                </a:lnTo>
                <a:lnTo>
                  <a:pt x="95305" y="154199"/>
                </a:lnTo>
                <a:lnTo>
                  <a:pt x="94493" y="156140"/>
                </a:lnTo>
                <a:lnTo>
                  <a:pt x="93952" y="158386"/>
                </a:lnTo>
                <a:lnTo>
                  <a:pt x="92797" y="159883"/>
                </a:lnTo>
                <a:lnTo>
                  <a:pt x="91233" y="160881"/>
                </a:lnTo>
                <a:lnTo>
                  <a:pt x="86813" y="162484"/>
                </a:lnTo>
                <a:lnTo>
                  <a:pt x="84092" y="162703"/>
                </a:lnTo>
                <a:lnTo>
                  <a:pt x="82255" y="162761"/>
                </a:lnTo>
                <a:lnTo>
                  <a:pt x="81030" y="163753"/>
                </a:lnTo>
                <a:lnTo>
                  <a:pt x="80214" y="165366"/>
                </a:lnTo>
                <a:lnTo>
                  <a:pt x="79670" y="167394"/>
                </a:lnTo>
                <a:lnTo>
                  <a:pt x="78513" y="168746"/>
                </a:lnTo>
                <a:lnTo>
                  <a:pt x="76948" y="169648"/>
                </a:lnTo>
                <a:lnTo>
                  <a:pt x="73093" y="170649"/>
                </a:lnTo>
                <a:lnTo>
                  <a:pt x="70954" y="170916"/>
                </a:lnTo>
                <a:lnTo>
                  <a:pt x="68734" y="171095"/>
                </a:lnTo>
                <a:lnTo>
                  <a:pt x="66460" y="171213"/>
                </a:lnTo>
                <a:lnTo>
                  <a:pt x="58533" y="171419"/>
                </a:lnTo>
                <a:lnTo>
                  <a:pt x="55648" y="168897"/>
                </a:lnTo>
                <a:lnTo>
                  <a:pt x="53767" y="166891"/>
                </a:lnTo>
                <a:lnTo>
                  <a:pt x="51720" y="165553"/>
                </a:lnTo>
                <a:lnTo>
                  <a:pt x="49562" y="164661"/>
                </a:lnTo>
                <a:lnTo>
                  <a:pt x="44186" y="163230"/>
                </a:lnTo>
                <a:lnTo>
                  <a:pt x="41334" y="163034"/>
                </a:lnTo>
                <a:lnTo>
                  <a:pt x="37421" y="162947"/>
                </a:lnTo>
                <a:lnTo>
                  <a:pt x="33036" y="162909"/>
                </a:lnTo>
                <a:lnTo>
                  <a:pt x="31549" y="161946"/>
                </a:lnTo>
                <a:lnTo>
                  <a:pt x="30557" y="160352"/>
                </a:lnTo>
                <a:lnTo>
                  <a:pt x="28966" y="155500"/>
                </a:lnTo>
                <a:lnTo>
                  <a:pt x="26632" y="152296"/>
                </a:lnTo>
                <a:lnTo>
                  <a:pt x="24899" y="150109"/>
                </a:lnTo>
                <a:lnTo>
                  <a:pt x="23743" y="147698"/>
                </a:lnTo>
                <a:lnTo>
                  <a:pt x="22459" y="142479"/>
                </a:lnTo>
                <a:lnTo>
                  <a:pt x="21322" y="140706"/>
                </a:lnTo>
                <a:lnTo>
                  <a:pt x="19771" y="139524"/>
                </a:lnTo>
                <a:lnTo>
                  <a:pt x="15931" y="138211"/>
                </a:lnTo>
                <a:lnTo>
                  <a:pt x="13796" y="137861"/>
                </a:lnTo>
                <a:lnTo>
                  <a:pt x="11578" y="137628"/>
                </a:lnTo>
                <a:lnTo>
                  <a:pt x="10101" y="136520"/>
                </a:lnTo>
                <a:lnTo>
                  <a:pt x="9115" y="134828"/>
                </a:lnTo>
                <a:lnTo>
                  <a:pt x="7259" y="128953"/>
                </a:lnTo>
                <a:lnTo>
                  <a:pt x="3386" y="128696"/>
                </a:lnTo>
                <a:lnTo>
                  <a:pt x="2257" y="127708"/>
                </a:lnTo>
                <a:lnTo>
                  <a:pt x="1505" y="126096"/>
                </a:lnTo>
                <a:lnTo>
                  <a:pt x="0" y="1200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17"/>
          <p:cNvSpPr/>
          <p:nvPr/>
        </p:nvSpPr>
        <p:spPr>
          <a:xfrm>
            <a:off x="5850731" y="3137535"/>
            <a:ext cx="21432" cy="291466"/>
          </a:xfrm>
          <a:custGeom>
            <a:avLst/>
            <a:gdLst/>
            <a:ahLst/>
            <a:cxnLst/>
            <a:rect l="0" t="0" r="0" b="0"/>
            <a:pathLst>
              <a:path w="21432" h="291466">
                <a:moveTo>
                  <a:pt x="0" y="0"/>
                </a:moveTo>
                <a:lnTo>
                  <a:pt x="0" y="151450"/>
                </a:lnTo>
                <a:lnTo>
                  <a:pt x="794" y="158117"/>
                </a:lnTo>
                <a:lnTo>
                  <a:pt x="2117" y="165418"/>
                </a:lnTo>
                <a:lnTo>
                  <a:pt x="3793" y="173144"/>
                </a:lnTo>
                <a:lnTo>
                  <a:pt x="4910" y="180199"/>
                </a:lnTo>
                <a:lnTo>
                  <a:pt x="5654" y="186808"/>
                </a:lnTo>
                <a:lnTo>
                  <a:pt x="6151" y="193119"/>
                </a:lnTo>
                <a:lnTo>
                  <a:pt x="6482" y="199231"/>
                </a:lnTo>
                <a:lnTo>
                  <a:pt x="6702" y="205210"/>
                </a:lnTo>
                <a:lnTo>
                  <a:pt x="7013" y="220187"/>
                </a:lnTo>
                <a:lnTo>
                  <a:pt x="7141" y="259632"/>
                </a:lnTo>
                <a:lnTo>
                  <a:pt x="7936" y="262623"/>
                </a:lnTo>
                <a:lnTo>
                  <a:pt x="9259" y="265570"/>
                </a:lnTo>
                <a:lnTo>
                  <a:pt x="10936" y="268486"/>
                </a:lnTo>
                <a:lnTo>
                  <a:pt x="12053" y="271383"/>
                </a:lnTo>
                <a:lnTo>
                  <a:pt x="12797" y="274267"/>
                </a:lnTo>
                <a:lnTo>
                  <a:pt x="14200" y="282388"/>
                </a:lnTo>
                <a:lnTo>
                  <a:pt x="15023" y="283508"/>
                </a:lnTo>
                <a:lnTo>
                  <a:pt x="21431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18"/>
          <p:cNvSpPr/>
          <p:nvPr/>
        </p:nvSpPr>
        <p:spPr>
          <a:xfrm>
            <a:off x="5979318" y="3137535"/>
            <a:ext cx="42864" cy="265748"/>
          </a:xfrm>
          <a:custGeom>
            <a:avLst/>
            <a:gdLst/>
            <a:ahLst/>
            <a:cxnLst/>
            <a:rect l="0" t="0" r="0" b="0"/>
            <a:pathLst>
              <a:path w="42864" h="265748">
                <a:moveTo>
                  <a:pt x="0" y="0"/>
                </a:moveTo>
                <a:lnTo>
                  <a:pt x="0" y="53111"/>
                </a:lnTo>
                <a:lnTo>
                  <a:pt x="794" y="57315"/>
                </a:lnTo>
                <a:lnTo>
                  <a:pt x="2117" y="62022"/>
                </a:lnTo>
                <a:lnTo>
                  <a:pt x="3793" y="67065"/>
                </a:lnTo>
                <a:lnTo>
                  <a:pt x="4910" y="71380"/>
                </a:lnTo>
                <a:lnTo>
                  <a:pt x="6151" y="78715"/>
                </a:lnTo>
                <a:lnTo>
                  <a:pt x="7276" y="82956"/>
                </a:lnTo>
                <a:lnTo>
                  <a:pt x="8820" y="87689"/>
                </a:lnTo>
                <a:lnTo>
                  <a:pt x="10642" y="92749"/>
                </a:lnTo>
                <a:lnTo>
                  <a:pt x="11858" y="98028"/>
                </a:lnTo>
                <a:lnTo>
                  <a:pt x="12668" y="103452"/>
                </a:lnTo>
                <a:lnTo>
                  <a:pt x="13208" y="108973"/>
                </a:lnTo>
                <a:lnTo>
                  <a:pt x="14361" y="114559"/>
                </a:lnTo>
                <a:lnTo>
                  <a:pt x="15925" y="120187"/>
                </a:lnTo>
                <a:lnTo>
                  <a:pt x="17760" y="125845"/>
                </a:lnTo>
                <a:lnTo>
                  <a:pt x="18984" y="130569"/>
                </a:lnTo>
                <a:lnTo>
                  <a:pt x="19800" y="134671"/>
                </a:lnTo>
                <a:lnTo>
                  <a:pt x="20707" y="142721"/>
                </a:lnTo>
                <a:lnTo>
                  <a:pt x="20948" y="147535"/>
                </a:lnTo>
                <a:lnTo>
                  <a:pt x="21109" y="152649"/>
                </a:lnTo>
                <a:lnTo>
                  <a:pt x="22011" y="157963"/>
                </a:lnTo>
                <a:lnTo>
                  <a:pt x="23405" y="163411"/>
                </a:lnTo>
                <a:lnTo>
                  <a:pt x="25128" y="168948"/>
                </a:lnTo>
                <a:lnTo>
                  <a:pt x="27071" y="173592"/>
                </a:lnTo>
                <a:lnTo>
                  <a:pt x="29160" y="177640"/>
                </a:lnTo>
                <a:lnTo>
                  <a:pt x="31346" y="181292"/>
                </a:lnTo>
                <a:lnTo>
                  <a:pt x="32804" y="185631"/>
                </a:lnTo>
                <a:lnTo>
                  <a:pt x="33776" y="190429"/>
                </a:lnTo>
                <a:lnTo>
                  <a:pt x="34424" y="195533"/>
                </a:lnTo>
                <a:lnTo>
                  <a:pt x="35144" y="203743"/>
                </a:lnTo>
                <a:lnTo>
                  <a:pt x="35335" y="207266"/>
                </a:lnTo>
                <a:lnTo>
                  <a:pt x="36257" y="211520"/>
                </a:lnTo>
                <a:lnTo>
                  <a:pt x="37665" y="216261"/>
                </a:lnTo>
                <a:lnTo>
                  <a:pt x="39398" y="221326"/>
                </a:lnTo>
                <a:lnTo>
                  <a:pt x="40553" y="225656"/>
                </a:lnTo>
                <a:lnTo>
                  <a:pt x="41836" y="233006"/>
                </a:lnTo>
                <a:lnTo>
                  <a:pt x="42407" y="239448"/>
                </a:lnTo>
                <a:lnTo>
                  <a:pt x="42773" y="246794"/>
                </a:lnTo>
                <a:lnTo>
                  <a:pt x="42845" y="255089"/>
                </a:lnTo>
                <a:lnTo>
                  <a:pt x="42863" y="2657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19"/>
          <p:cNvSpPr/>
          <p:nvPr/>
        </p:nvSpPr>
        <p:spPr>
          <a:xfrm>
            <a:off x="5793581" y="3291840"/>
            <a:ext cx="271463" cy="25718"/>
          </a:xfrm>
          <a:custGeom>
            <a:avLst/>
            <a:gdLst/>
            <a:ahLst/>
            <a:cxnLst/>
            <a:rect l="0" t="0" r="0" b="0"/>
            <a:pathLst>
              <a:path w="271463" h="25718">
                <a:moveTo>
                  <a:pt x="0" y="25717"/>
                </a:moveTo>
                <a:lnTo>
                  <a:pt x="3793" y="25717"/>
                </a:lnTo>
                <a:lnTo>
                  <a:pt x="5703" y="24764"/>
                </a:lnTo>
                <a:lnTo>
                  <a:pt x="7771" y="23177"/>
                </a:lnTo>
                <a:lnTo>
                  <a:pt x="9943" y="21166"/>
                </a:lnTo>
                <a:lnTo>
                  <a:pt x="12978" y="19826"/>
                </a:lnTo>
                <a:lnTo>
                  <a:pt x="16590" y="18932"/>
                </a:lnTo>
                <a:lnTo>
                  <a:pt x="20585" y="18336"/>
                </a:lnTo>
                <a:lnTo>
                  <a:pt x="27140" y="17674"/>
                </a:lnTo>
                <a:lnTo>
                  <a:pt x="29999" y="17497"/>
                </a:lnTo>
                <a:lnTo>
                  <a:pt x="34288" y="16427"/>
                </a:lnTo>
                <a:lnTo>
                  <a:pt x="39527" y="14762"/>
                </a:lnTo>
                <a:lnTo>
                  <a:pt x="45401" y="12698"/>
                </a:lnTo>
                <a:lnTo>
                  <a:pt x="50905" y="11323"/>
                </a:lnTo>
                <a:lnTo>
                  <a:pt x="56161" y="10406"/>
                </a:lnTo>
                <a:lnTo>
                  <a:pt x="61253" y="9795"/>
                </a:lnTo>
                <a:lnTo>
                  <a:pt x="66235" y="9387"/>
                </a:lnTo>
                <a:lnTo>
                  <a:pt x="71145" y="9115"/>
                </a:lnTo>
                <a:lnTo>
                  <a:pt x="80832" y="8813"/>
                </a:lnTo>
                <a:lnTo>
                  <a:pt x="90429" y="8680"/>
                </a:lnTo>
                <a:lnTo>
                  <a:pt x="96005" y="7691"/>
                </a:lnTo>
                <a:lnTo>
                  <a:pt x="102104" y="6080"/>
                </a:lnTo>
                <a:lnTo>
                  <a:pt x="108550" y="4053"/>
                </a:lnTo>
                <a:lnTo>
                  <a:pt x="114435" y="2702"/>
                </a:lnTo>
                <a:lnTo>
                  <a:pt x="119947" y="1801"/>
                </a:lnTo>
                <a:lnTo>
                  <a:pt x="125208" y="1201"/>
                </a:lnTo>
                <a:lnTo>
                  <a:pt x="131097" y="800"/>
                </a:lnTo>
                <a:lnTo>
                  <a:pt x="143990" y="356"/>
                </a:lnTo>
                <a:lnTo>
                  <a:pt x="175892" y="31"/>
                </a:lnTo>
                <a:lnTo>
                  <a:pt x="251088" y="0"/>
                </a:lnTo>
                <a:lnTo>
                  <a:pt x="254704" y="952"/>
                </a:lnTo>
                <a:lnTo>
                  <a:pt x="258703" y="2540"/>
                </a:lnTo>
                <a:lnTo>
                  <a:pt x="271462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0"/>
          <p:cNvSpPr/>
          <p:nvPr/>
        </p:nvSpPr>
        <p:spPr>
          <a:xfrm>
            <a:off x="6150768" y="3163252"/>
            <a:ext cx="64295" cy="214314"/>
          </a:xfrm>
          <a:custGeom>
            <a:avLst/>
            <a:gdLst/>
            <a:ahLst/>
            <a:cxnLst/>
            <a:rect l="0" t="0" r="0" b="0"/>
            <a:pathLst>
              <a:path w="64295" h="214314">
                <a:moveTo>
                  <a:pt x="0" y="0"/>
                </a:moveTo>
                <a:lnTo>
                  <a:pt x="0" y="8220"/>
                </a:lnTo>
                <a:lnTo>
                  <a:pt x="794" y="9290"/>
                </a:lnTo>
                <a:lnTo>
                  <a:pt x="6151" y="15923"/>
                </a:lnTo>
                <a:lnTo>
                  <a:pt x="7276" y="18235"/>
                </a:lnTo>
                <a:lnTo>
                  <a:pt x="10642" y="25885"/>
                </a:lnTo>
                <a:lnTo>
                  <a:pt x="11858" y="29639"/>
                </a:lnTo>
                <a:lnTo>
                  <a:pt x="12668" y="33094"/>
                </a:lnTo>
                <a:lnTo>
                  <a:pt x="13208" y="36351"/>
                </a:lnTo>
                <a:lnTo>
                  <a:pt x="14361" y="39474"/>
                </a:lnTo>
                <a:lnTo>
                  <a:pt x="15925" y="42508"/>
                </a:lnTo>
                <a:lnTo>
                  <a:pt x="17760" y="45484"/>
                </a:lnTo>
                <a:lnTo>
                  <a:pt x="18984" y="49373"/>
                </a:lnTo>
                <a:lnTo>
                  <a:pt x="19800" y="53870"/>
                </a:lnTo>
                <a:lnTo>
                  <a:pt x="20344" y="58774"/>
                </a:lnTo>
                <a:lnTo>
                  <a:pt x="21500" y="63947"/>
                </a:lnTo>
                <a:lnTo>
                  <a:pt x="23065" y="69302"/>
                </a:lnTo>
                <a:lnTo>
                  <a:pt x="24902" y="74776"/>
                </a:lnTo>
                <a:lnTo>
                  <a:pt x="26126" y="79378"/>
                </a:lnTo>
                <a:lnTo>
                  <a:pt x="26943" y="83399"/>
                </a:lnTo>
                <a:lnTo>
                  <a:pt x="27487" y="87032"/>
                </a:lnTo>
                <a:lnTo>
                  <a:pt x="30231" y="97074"/>
                </a:lnTo>
                <a:lnTo>
                  <a:pt x="39630" y="128552"/>
                </a:lnTo>
                <a:lnTo>
                  <a:pt x="43883" y="141898"/>
                </a:lnTo>
                <a:lnTo>
                  <a:pt x="47511" y="152702"/>
                </a:lnTo>
                <a:lnTo>
                  <a:pt x="50724" y="161809"/>
                </a:lnTo>
                <a:lnTo>
                  <a:pt x="52866" y="168832"/>
                </a:lnTo>
                <a:lnTo>
                  <a:pt x="54295" y="174467"/>
                </a:lnTo>
                <a:lnTo>
                  <a:pt x="55246" y="179177"/>
                </a:lnTo>
                <a:lnTo>
                  <a:pt x="55881" y="183269"/>
                </a:lnTo>
                <a:lnTo>
                  <a:pt x="56304" y="186949"/>
                </a:lnTo>
                <a:lnTo>
                  <a:pt x="56586" y="190355"/>
                </a:lnTo>
                <a:lnTo>
                  <a:pt x="57568" y="193579"/>
                </a:lnTo>
                <a:lnTo>
                  <a:pt x="59017" y="196680"/>
                </a:lnTo>
                <a:lnTo>
                  <a:pt x="60776" y="199700"/>
                </a:lnTo>
                <a:lnTo>
                  <a:pt x="62731" y="205596"/>
                </a:lnTo>
                <a:lnTo>
                  <a:pt x="64294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1"/>
          <p:cNvSpPr/>
          <p:nvPr/>
        </p:nvSpPr>
        <p:spPr>
          <a:xfrm>
            <a:off x="5700712" y="3051810"/>
            <a:ext cx="478632" cy="34291"/>
          </a:xfrm>
          <a:custGeom>
            <a:avLst/>
            <a:gdLst/>
            <a:ahLst/>
            <a:cxnLst/>
            <a:rect l="0" t="0" r="0" b="0"/>
            <a:pathLst>
              <a:path w="478632" h="34291">
                <a:moveTo>
                  <a:pt x="0" y="34290"/>
                </a:moveTo>
                <a:lnTo>
                  <a:pt x="76320" y="34290"/>
                </a:lnTo>
                <a:lnTo>
                  <a:pt x="81043" y="33337"/>
                </a:lnTo>
                <a:lnTo>
                  <a:pt x="85778" y="31750"/>
                </a:lnTo>
                <a:lnTo>
                  <a:pt x="90523" y="29739"/>
                </a:lnTo>
                <a:lnTo>
                  <a:pt x="96067" y="28398"/>
                </a:lnTo>
                <a:lnTo>
                  <a:pt x="102145" y="27505"/>
                </a:lnTo>
                <a:lnTo>
                  <a:pt x="114454" y="26512"/>
                </a:lnTo>
                <a:lnTo>
                  <a:pt x="125216" y="26070"/>
                </a:lnTo>
                <a:lnTo>
                  <a:pt x="131102" y="25000"/>
                </a:lnTo>
                <a:lnTo>
                  <a:pt x="137408" y="23334"/>
                </a:lnTo>
                <a:lnTo>
                  <a:pt x="143993" y="21271"/>
                </a:lnTo>
                <a:lnTo>
                  <a:pt x="151558" y="19895"/>
                </a:lnTo>
                <a:lnTo>
                  <a:pt x="159776" y="18978"/>
                </a:lnTo>
                <a:lnTo>
                  <a:pt x="168430" y="18367"/>
                </a:lnTo>
                <a:lnTo>
                  <a:pt x="184396" y="17688"/>
                </a:lnTo>
                <a:lnTo>
                  <a:pt x="191987" y="17507"/>
                </a:lnTo>
                <a:lnTo>
                  <a:pt x="199428" y="16434"/>
                </a:lnTo>
                <a:lnTo>
                  <a:pt x="206771" y="14766"/>
                </a:lnTo>
                <a:lnTo>
                  <a:pt x="214047" y="12701"/>
                </a:lnTo>
                <a:lnTo>
                  <a:pt x="221280" y="11325"/>
                </a:lnTo>
                <a:lnTo>
                  <a:pt x="228482" y="10407"/>
                </a:lnTo>
                <a:lnTo>
                  <a:pt x="242835" y="9388"/>
                </a:lnTo>
                <a:lnTo>
                  <a:pt x="257152" y="8935"/>
                </a:lnTo>
                <a:lnTo>
                  <a:pt x="321468" y="8582"/>
                </a:lnTo>
                <a:lnTo>
                  <a:pt x="327819" y="7626"/>
                </a:lnTo>
                <a:lnTo>
                  <a:pt x="333639" y="6036"/>
                </a:lnTo>
                <a:lnTo>
                  <a:pt x="339107" y="4024"/>
                </a:lnTo>
                <a:lnTo>
                  <a:pt x="345134" y="2683"/>
                </a:lnTo>
                <a:lnTo>
                  <a:pt x="351534" y="1788"/>
                </a:lnTo>
                <a:lnTo>
                  <a:pt x="364199" y="795"/>
                </a:lnTo>
                <a:lnTo>
                  <a:pt x="375121" y="353"/>
                </a:lnTo>
                <a:lnTo>
                  <a:pt x="405557" y="46"/>
                </a:lnTo>
                <a:lnTo>
                  <a:pt x="4786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2"/>
          <p:cNvSpPr/>
          <p:nvPr/>
        </p:nvSpPr>
        <p:spPr>
          <a:xfrm>
            <a:off x="6086475" y="2974657"/>
            <a:ext cx="249010" cy="120016"/>
          </a:xfrm>
          <a:custGeom>
            <a:avLst/>
            <a:gdLst/>
            <a:ahLst/>
            <a:cxnLst/>
            <a:rect l="0" t="0" r="0" b="0"/>
            <a:pathLst>
              <a:path w="249010" h="120016">
                <a:moveTo>
                  <a:pt x="0" y="0"/>
                </a:moveTo>
                <a:lnTo>
                  <a:pt x="48745" y="0"/>
                </a:lnTo>
                <a:lnTo>
                  <a:pt x="53133" y="953"/>
                </a:lnTo>
                <a:lnTo>
                  <a:pt x="57647" y="2540"/>
                </a:lnTo>
                <a:lnTo>
                  <a:pt x="62244" y="4551"/>
                </a:lnTo>
                <a:lnTo>
                  <a:pt x="66896" y="5892"/>
                </a:lnTo>
                <a:lnTo>
                  <a:pt x="71585" y="6785"/>
                </a:lnTo>
                <a:lnTo>
                  <a:pt x="76298" y="7381"/>
                </a:lnTo>
                <a:lnTo>
                  <a:pt x="81822" y="7778"/>
                </a:lnTo>
                <a:lnTo>
                  <a:pt x="94308" y="8220"/>
                </a:lnTo>
                <a:lnTo>
                  <a:pt x="125914" y="8542"/>
                </a:lnTo>
                <a:lnTo>
                  <a:pt x="190410" y="8572"/>
                </a:lnTo>
                <a:lnTo>
                  <a:pt x="195203" y="9525"/>
                </a:lnTo>
                <a:lnTo>
                  <a:pt x="199985" y="11113"/>
                </a:lnTo>
                <a:lnTo>
                  <a:pt x="204761" y="13123"/>
                </a:lnTo>
                <a:lnTo>
                  <a:pt x="212184" y="15358"/>
                </a:lnTo>
                <a:lnTo>
                  <a:pt x="218129" y="16351"/>
                </a:lnTo>
                <a:lnTo>
                  <a:pt x="223417" y="16792"/>
                </a:lnTo>
                <a:lnTo>
                  <a:pt x="230857" y="17041"/>
                </a:lnTo>
                <a:lnTo>
                  <a:pt x="237217" y="17131"/>
                </a:lnTo>
                <a:lnTo>
                  <a:pt x="239107" y="17136"/>
                </a:lnTo>
                <a:lnTo>
                  <a:pt x="240367" y="18092"/>
                </a:lnTo>
                <a:lnTo>
                  <a:pt x="241207" y="19681"/>
                </a:lnTo>
                <a:lnTo>
                  <a:pt x="242555" y="24525"/>
                </a:lnTo>
                <a:lnTo>
                  <a:pt x="243460" y="24923"/>
                </a:lnTo>
                <a:lnTo>
                  <a:pt x="249009" y="25613"/>
                </a:lnTo>
                <a:lnTo>
                  <a:pt x="245936" y="25687"/>
                </a:lnTo>
                <a:lnTo>
                  <a:pt x="244919" y="26649"/>
                </a:lnTo>
                <a:lnTo>
                  <a:pt x="244243" y="28244"/>
                </a:lnTo>
                <a:lnTo>
                  <a:pt x="243791" y="30259"/>
                </a:lnTo>
                <a:lnTo>
                  <a:pt x="242696" y="31603"/>
                </a:lnTo>
                <a:lnTo>
                  <a:pt x="241172" y="32499"/>
                </a:lnTo>
                <a:lnTo>
                  <a:pt x="239363" y="33096"/>
                </a:lnTo>
                <a:lnTo>
                  <a:pt x="235236" y="36299"/>
                </a:lnTo>
                <a:lnTo>
                  <a:pt x="233024" y="38487"/>
                </a:lnTo>
                <a:lnTo>
                  <a:pt x="230755" y="40898"/>
                </a:lnTo>
                <a:lnTo>
                  <a:pt x="226118" y="46117"/>
                </a:lnTo>
                <a:lnTo>
                  <a:pt x="219045" y="54411"/>
                </a:lnTo>
                <a:lnTo>
                  <a:pt x="215880" y="57229"/>
                </a:lnTo>
                <a:lnTo>
                  <a:pt x="212183" y="60060"/>
                </a:lnTo>
                <a:lnTo>
                  <a:pt x="208130" y="62900"/>
                </a:lnTo>
                <a:lnTo>
                  <a:pt x="204634" y="65746"/>
                </a:lnTo>
                <a:lnTo>
                  <a:pt x="201510" y="68596"/>
                </a:lnTo>
                <a:lnTo>
                  <a:pt x="198634" y="71448"/>
                </a:lnTo>
                <a:lnTo>
                  <a:pt x="195922" y="74302"/>
                </a:lnTo>
                <a:lnTo>
                  <a:pt x="193322" y="77157"/>
                </a:lnTo>
                <a:lnTo>
                  <a:pt x="188314" y="82870"/>
                </a:lnTo>
                <a:lnTo>
                  <a:pt x="183443" y="88583"/>
                </a:lnTo>
                <a:lnTo>
                  <a:pt x="180239" y="91441"/>
                </a:lnTo>
                <a:lnTo>
                  <a:pt x="176515" y="94298"/>
                </a:lnTo>
                <a:lnTo>
                  <a:pt x="172446" y="97155"/>
                </a:lnTo>
                <a:lnTo>
                  <a:pt x="169733" y="100013"/>
                </a:lnTo>
                <a:lnTo>
                  <a:pt x="167923" y="102871"/>
                </a:lnTo>
                <a:lnTo>
                  <a:pt x="166718" y="105728"/>
                </a:lnTo>
                <a:lnTo>
                  <a:pt x="165120" y="107633"/>
                </a:lnTo>
                <a:lnTo>
                  <a:pt x="163262" y="108903"/>
                </a:lnTo>
                <a:lnTo>
                  <a:pt x="161228" y="109750"/>
                </a:lnTo>
                <a:lnTo>
                  <a:pt x="156853" y="113230"/>
                </a:lnTo>
                <a:lnTo>
                  <a:pt x="151369" y="118675"/>
                </a:lnTo>
                <a:lnTo>
                  <a:pt x="148502" y="119420"/>
                </a:lnTo>
                <a:lnTo>
                  <a:pt x="141252" y="119963"/>
                </a:lnTo>
                <a:lnTo>
                  <a:pt x="135731" y="1200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3"/>
          <p:cNvSpPr/>
          <p:nvPr/>
        </p:nvSpPr>
        <p:spPr>
          <a:xfrm>
            <a:off x="5629371" y="2983230"/>
            <a:ext cx="107061" cy="145733"/>
          </a:xfrm>
          <a:custGeom>
            <a:avLst/>
            <a:gdLst/>
            <a:ahLst/>
            <a:cxnLst/>
            <a:rect l="0" t="0" r="0" b="0"/>
            <a:pathLst>
              <a:path w="107061" h="145733">
                <a:moveTo>
                  <a:pt x="107060" y="0"/>
                </a:moveTo>
                <a:lnTo>
                  <a:pt x="107060" y="12770"/>
                </a:lnTo>
                <a:lnTo>
                  <a:pt x="106266" y="14228"/>
                </a:lnTo>
                <a:lnTo>
                  <a:pt x="104944" y="15200"/>
                </a:lnTo>
                <a:lnTo>
                  <a:pt x="103268" y="15848"/>
                </a:lnTo>
                <a:lnTo>
                  <a:pt x="101357" y="17233"/>
                </a:lnTo>
                <a:lnTo>
                  <a:pt x="99289" y="19109"/>
                </a:lnTo>
                <a:lnTo>
                  <a:pt x="97117" y="21311"/>
                </a:lnTo>
                <a:lnTo>
                  <a:pt x="94874" y="23732"/>
                </a:lnTo>
                <a:lnTo>
                  <a:pt x="90267" y="28962"/>
                </a:lnTo>
                <a:lnTo>
                  <a:pt x="83211" y="37262"/>
                </a:lnTo>
                <a:lnTo>
                  <a:pt x="80048" y="39129"/>
                </a:lnTo>
                <a:lnTo>
                  <a:pt x="76352" y="40373"/>
                </a:lnTo>
                <a:lnTo>
                  <a:pt x="72301" y="41203"/>
                </a:lnTo>
                <a:lnTo>
                  <a:pt x="68805" y="42708"/>
                </a:lnTo>
                <a:lnTo>
                  <a:pt x="65682" y="44665"/>
                </a:lnTo>
                <a:lnTo>
                  <a:pt x="62806" y="46922"/>
                </a:lnTo>
                <a:lnTo>
                  <a:pt x="59301" y="49378"/>
                </a:lnTo>
                <a:lnTo>
                  <a:pt x="55377" y="51969"/>
                </a:lnTo>
                <a:lnTo>
                  <a:pt x="51173" y="54648"/>
                </a:lnTo>
                <a:lnTo>
                  <a:pt x="47577" y="56435"/>
                </a:lnTo>
                <a:lnTo>
                  <a:pt x="44386" y="57625"/>
                </a:lnTo>
                <a:lnTo>
                  <a:pt x="41465" y="58419"/>
                </a:lnTo>
                <a:lnTo>
                  <a:pt x="38724" y="59901"/>
                </a:lnTo>
                <a:lnTo>
                  <a:pt x="36102" y="61842"/>
                </a:lnTo>
                <a:lnTo>
                  <a:pt x="33561" y="64087"/>
                </a:lnTo>
                <a:lnTo>
                  <a:pt x="31074" y="65585"/>
                </a:lnTo>
                <a:lnTo>
                  <a:pt x="28621" y="66583"/>
                </a:lnTo>
                <a:lnTo>
                  <a:pt x="26192" y="67249"/>
                </a:lnTo>
                <a:lnTo>
                  <a:pt x="23780" y="67692"/>
                </a:lnTo>
                <a:lnTo>
                  <a:pt x="21377" y="67988"/>
                </a:lnTo>
                <a:lnTo>
                  <a:pt x="15611" y="68463"/>
                </a:lnTo>
                <a:lnTo>
                  <a:pt x="12706" y="71068"/>
                </a:lnTo>
                <a:lnTo>
                  <a:pt x="8165" y="75950"/>
                </a:lnTo>
                <a:lnTo>
                  <a:pt x="5428" y="76618"/>
                </a:lnTo>
                <a:lnTo>
                  <a:pt x="995" y="77047"/>
                </a:lnTo>
                <a:lnTo>
                  <a:pt x="631" y="78987"/>
                </a:lnTo>
                <a:lnTo>
                  <a:pt x="389" y="82185"/>
                </a:lnTo>
                <a:lnTo>
                  <a:pt x="119" y="89867"/>
                </a:lnTo>
                <a:lnTo>
                  <a:pt x="0" y="96455"/>
                </a:lnTo>
                <a:lnTo>
                  <a:pt x="762" y="98593"/>
                </a:lnTo>
                <a:lnTo>
                  <a:pt x="2063" y="100019"/>
                </a:lnTo>
                <a:lnTo>
                  <a:pt x="3724" y="100969"/>
                </a:lnTo>
                <a:lnTo>
                  <a:pt x="4832" y="102555"/>
                </a:lnTo>
                <a:lnTo>
                  <a:pt x="5571" y="104565"/>
                </a:lnTo>
                <a:lnTo>
                  <a:pt x="6063" y="106857"/>
                </a:lnTo>
                <a:lnTo>
                  <a:pt x="7184" y="109338"/>
                </a:lnTo>
                <a:lnTo>
                  <a:pt x="8726" y="111944"/>
                </a:lnTo>
                <a:lnTo>
                  <a:pt x="13111" y="118420"/>
                </a:lnTo>
                <a:lnTo>
                  <a:pt x="14265" y="118952"/>
                </a:lnTo>
                <a:lnTo>
                  <a:pt x="15828" y="119306"/>
                </a:lnTo>
                <a:lnTo>
                  <a:pt x="17664" y="119542"/>
                </a:lnTo>
                <a:lnTo>
                  <a:pt x="19681" y="120652"/>
                </a:lnTo>
                <a:lnTo>
                  <a:pt x="21820" y="122345"/>
                </a:lnTo>
                <a:lnTo>
                  <a:pt x="24039" y="124426"/>
                </a:lnTo>
                <a:lnTo>
                  <a:pt x="26313" y="125813"/>
                </a:lnTo>
                <a:lnTo>
                  <a:pt x="28623" y="126737"/>
                </a:lnTo>
                <a:lnTo>
                  <a:pt x="30956" y="127354"/>
                </a:lnTo>
                <a:lnTo>
                  <a:pt x="33305" y="128718"/>
                </a:lnTo>
                <a:lnTo>
                  <a:pt x="35665" y="130579"/>
                </a:lnTo>
                <a:lnTo>
                  <a:pt x="38032" y="132773"/>
                </a:lnTo>
                <a:lnTo>
                  <a:pt x="40404" y="134235"/>
                </a:lnTo>
                <a:lnTo>
                  <a:pt x="42778" y="135210"/>
                </a:lnTo>
                <a:lnTo>
                  <a:pt x="45156" y="135860"/>
                </a:lnTo>
                <a:lnTo>
                  <a:pt x="47535" y="136293"/>
                </a:lnTo>
                <a:lnTo>
                  <a:pt x="49914" y="136582"/>
                </a:lnTo>
                <a:lnTo>
                  <a:pt x="52293" y="136774"/>
                </a:lnTo>
                <a:lnTo>
                  <a:pt x="54675" y="136903"/>
                </a:lnTo>
                <a:lnTo>
                  <a:pt x="59436" y="137045"/>
                </a:lnTo>
                <a:lnTo>
                  <a:pt x="61817" y="138036"/>
                </a:lnTo>
                <a:lnTo>
                  <a:pt x="64198" y="139649"/>
                </a:lnTo>
                <a:lnTo>
                  <a:pt x="66579" y="141676"/>
                </a:lnTo>
                <a:lnTo>
                  <a:pt x="68960" y="143029"/>
                </a:lnTo>
                <a:lnTo>
                  <a:pt x="71341" y="143930"/>
                </a:lnTo>
                <a:lnTo>
                  <a:pt x="73722" y="144531"/>
                </a:lnTo>
                <a:lnTo>
                  <a:pt x="76104" y="144931"/>
                </a:lnTo>
                <a:lnTo>
                  <a:pt x="78485" y="145198"/>
                </a:lnTo>
                <a:lnTo>
                  <a:pt x="85629" y="1457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4"/>
          <p:cNvSpPr/>
          <p:nvPr/>
        </p:nvSpPr>
        <p:spPr>
          <a:xfrm>
            <a:off x="6379368" y="3394710"/>
            <a:ext cx="57116" cy="128588"/>
          </a:xfrm>
          <a:custGeom>
            <a:avLst/>
            <a:gdLst/>
            <a:ahLst/>
            <a:cxnLst/>
            <a:rect l="0" t="0" r="0" b="0"/>
            <a:pathLst>
              <a:path w="57116" h="128588">
                <a:moveTo>
                  <a:pt x="35719" y="0"/>
                </a:moveTo>
                <a:lnTo>
                  <a:pt x="52512" y="20151"/>
                </a:lnTo>
                <a:lnTo>
                  <a:pt x="54058" y="22959"/>
                </a:lnTo>
                <a:lnTo>
                  <a:pt x="55089" y="25783"/>
                </a:lnTo>
                <a:lnTo>
                  <a:pt x="55776" y="28619"/>
                </a:lnTo>
                <a:lnTo>
                  <a:pt x="56234" y="32414"/>
                </a:lnTo>
                <a:lnTo>
                  <a:pt x="56539" y="36849"/>
                </a:lnTo>
                <a:lnTo>
                  <a:pt x="56879" y="45905"/>
                </a:lnTo>
                <a:lnTo>
                  <a:pt x="57029" y="53105"/>
                </a:lnTo>
                <a:lnTo>
                  <a:pt x="57115" y="67064"/>
                </a:lnTo>
                <a:lnTo>
                  <a:pt x="56332" y="72331"/>
                </a:lnTo>
                <a:lnTo>
                  <a:pt x="55018" y="77748"/>
                </a:lnTo>
                <a:lnTo>
                  <a:pt x="53347" y="83265"/>
                </a:lnTo>
                <a:lnTo>
                  <a:pt x="51441" y="87895"/>
                </a:lnTo>
                <a:lnTo>
                  <a:pt x="49375" y="91934"/>
                </a:lnTo>
                <a:lnTo>
                  <a:pt x="47204" y="95579"/>
                </a:lnTo>
                <a:lnTo>
                  <a:pt x="44963" y="98962"/>
                </a:lnTo>
                <a:lnTo>
                  <a:pt x="42676" y="102170"/>
                </a:lnTo>
                <a:lnTo>
                  <a:pt x="40357" y="105260"/>
                </a:lnTo>
                <a:lnTo>
                  <a:pt x="37224" y="108274"/>
                </a:lnTo>
                <a:lnTo>
                  <a:pt x="33547" y="111235"/>
                </a:lnTo>
                <a:lnTo>
                  <a:pt x="29509" y="114161"/>
                </a:lnTo>
                <a:lnTo>
                  <a:pt x="26023" y="117065"/>
                </a:lnTo>
                <a:lnTo>
                  <a:pt x="22905" y="119953"/>
                </a:lnTo>
                <a:lnTo>
                  <a:pt x="20032" y="122831"/>
                </a:lnTo>
                <a:lnTo>
                  <a:pt x="17324" y="124750"/>
                </a:lnTo>
                <a:lnTo>
                  <a:pt x="14724" y="126029"/>
                </a:lnTo>
                <a:lnTo>
                  <a:pt x="8642" y="128082"/>
                </a:lnTo>
                <a:lnTo>
                  <a:pt x="7349" y="128250"/>
                </a:lnTo>
                <a:lnTo>
                  <a:pt x="5693" y="128363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5"/>
          <p:cNvSpPr/>
          <p:nvPr/>
        </p:nvSpPr>
        <p:spPr>
          <a:xfrm>
            <a:off x="6679406" y="3180397"/>
            <a:ext cx="178595" cy="197159"/>
          </a:xfrm>
          <a:custGeom>
            <a:avLst/>
            <a:gdLst/>
            <a:ahLst/>
            <a:cxnLst/>
            <a:rect l="0" t="0" r="0" b="0"/>
            <a:pathLst>
              <a:path w="178595" h="197159">
                <a:moveTo>
                  <a:pt x="0" y="0"/>
                </a:moveTo>
                <a:lnTo>
                  <a:pt x="3793" y="0"/>
                </a:lnTo>
                <a:lnTo>
                  <a:pt x="4910" y="953"/>
                </a:lnTo>
                <a:lnTo>
                  <a:pt x="5654" y="2540"/>
                </a:lnTo>
                <a:lnTo>
                  <a:pt x="6482" y="6844"/>
                </a:lnTo>
                <a:lnTo>
                  <a:pt x="6850" y="11932"/>
                </a:lnTo>
                <a:lnTo>
                  <a:pt x="6947" y="15575"/>
                </a:lnTo>
                <a:lnTo>
                  <a:pt x="7118" y="36000"/>
                </a:lnTo>
                <a:lnTo>
                  <a:pt x="7136" y="45380"/>
                </a:lnTo>
                <a:lnTo>
                  <a:pt x="6345" y="49303"/>
                </a:lnTo>
                <a:lnTo>
                  <a:pt x="5023" y="53824"/>
                </a:lnTo>
                <a:lnTo>
                  <a:pt x="3349" y="58743"/>
                </a:lnTo>
                <a:lnTo>
                  <a:pt x="2233" y="62974"/>
                </a:lnTo>
                <a:lnTo>
                  <a:pt x="1488" y="66748"/>
                </a:lnTo>
                <a:lnTo>
                  <a:pt x="992" y="70216"/>
                </a:lnTo>
                <a:lnTo>
                  <a:pt x="661" y="74433"/>
                </a:lnTo>
                <a:lnTo>
                  <a:pt x="441" y="79150"/>
                </a:lnTo>
                <a:lnTo>
                  <a:pt x="294" y="84199"/>
                </a:lnTo>
                <a:lnTo>
                  <a:pt x="990" y="94233"/>
                </a:lnTo>
                <a:lnTo>
                  <a:pt x="5693" y="143004"/>
                </a:lnTo>
                <a:lnTo>
                  <a:pt x="6176" y="149628"/>
                </a:lnTo>
                <a:lnTo>
                  <a:pt x="6499" y="154997"/>
                </a:lnTo>
                <a:lnTo>
                  <a:pt x="6857" y="163503"/>
                </a:lnTo>
                <a:lnTo>
                  <a:pt x="7746" y="167104"/>
                </a:lnTo>
                <a:lnTo>
                  <a:pt x="9133" y="170458"/>
                </a:lnTo>
                <a:lnTo>
                  <a:pt x="13269" y="178133"/>
                </a:lnTo>
                <a:lnTo>
                  <a:pt x="17778" y="184014"/>
                </a:lnTo>
                <a:lnTo>
                  <a:pt x="19789" y="185541"/>
                </a:lnTo>
                <a:lnTo>
                  <a:pt x="24141" y="187238"/>
                </a:lnTo>
                <a:lnTo>
                  <a:pt x="28720" y="190532"/>
                </a:lnTo>
                <a:lnTo>
                  <a:pt x="34336" y="195857"/>
                </a:lnTo>
                <a:lnTo>
                  <a:pt x="39338" y="196585"/>
                </a:lnTo>
                <a:lnTo>
                  <a:pt x="42893" y="196779"/>
                </a:lnTo>
                <a:lnTo>
                  <a:pt x="51079" y="196995"/>
                </a:lnTo>
                <a:lnTo>
                  <a:pt x="77255" y="197158"/>
                </a:lnTo>
                <a:lnTo>
                  <a:pt x="81666" y="196208"/>
                </a:lnTo>
                <a:lnTo>
                  <a:pt x="86194" y="194623"/>
                </a:lnTo>
                <a:lnTo>
                  <a:pt x="90800" y="192614"/>
                </a:lnTo>
                <a:lnTo>
                  <a:pt x="95458" y="191274"/>
                </a:lnTo>
                <a:lnTo>
                  <a:pt x="100151" y="190381"/>
                </a:lnTo>
                <a:lnTo>
                  <a:pt x="104867" y="189786"/>
                </a:lnTo>
                <a:lnTo>
                  <a:pt x="109599" y="189389"/>
                </a:lnTo>
                <a:lnTo>
                  <a:pt x="114341" y="189124"/>
                </a:lnTo>
                <a:lnTo>
                  <a:pt x="123843" y="188830"/>
                </a:lnTo>
                <a:lnTo>
                  <a:pt x="178594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26"/>
          <p:cNvSpPr/>
          <p:nvPr/>
        </p:nvSpPr>
        <p:spPr>
          <a:xfrm>
            <a:off x="6665118" y="3291840"/>
            <a:ext cx="157164" cy="25718"/>
          </a:xfrm>
          <a:custGeom>
            <a:avLst/>
            <a:gdLst/>
            <a:ahLst/>
            <a:cxnLst/>
            <a:rect l="0" t="0" r="0" b="0"/>
            <a:pathLst>
              <a:path w="157164" h="25718">
                <a:moveTo>
                  <a:pt x="0" y="25717"/>
                </a:moveTo>
                <a:lnTo>
                  <a:pt x="3793" y="25717"/>
                </a:lnTo>
                <a:lnTo>
                  <a:pt x="4910" y="24764"/>
                </a:lnTo>
                <a:lnTo>
                  <a:pt x="5654" y="23177"/>
                </a:lnTo>
                <a:lnTo>
                  <a:pt x="6151" y="21166"/>
                </a:lnTo>
                <a:lnTo>
                  <a:pt x="8070" y="19826"/>
                </a:lnTo>
                <a:lnTo>
                  <a:pt x="10936" y="18932"/>
                </a:lnTo>
                <a:lnTo>
                  <a:pt x="14435" y="18336"/>
                </a:lnTo>
                <a:lnTo>
                  <a:pt x="17560" y="17939"/>
                </a:lnTo>
                <a:lnTo>
                  <a:pt x="20439" y="17674"/>
                </a:lnTo>
                <a:lnTo>
                  <a:pt x="23151" y="17497"/>
                </a:lnTo>
                <a:lnTo>
                  <a:pt x="61100" y="12698"/>
                </a:lnTo>
                <a:lnTo>
                  <a:pt x="73277" y="10370"/>
                </a:lnTo>
                <a:lnTo>
                  <a:pt x="82983" y="7866"/>
                </a:lnTo>
                <a:lnTo>
                  <a:pt x="91040" y="5244"/>
                </a:lnTo>
                <a:lnTo>
                  <a:pt x="98000" y="3496"/>
                </a:lnTo>
                <a:lnTo>
                  <a:pt x="104227" y="2331"/>
                </a:lnTo>
                <a:lnTo>
                  <a:pt x="109966" y="1553"/>
                </a:lnTo>
                <a:lnTo>
                  <a:pt x="115380" y="1036"/>
                </a:lnTo>
                <a:lnTo>
                  <a:pt x="120577" y="690"/>
                </a:lnTo>
                <a:lnTo>
                  <a:pt x="133358" y="204"/>
                </a:lnTo>
                <a:lnTo>
                  <a:pt x="147325" y="27"/>
                </a:lnTo>
                <a:lnTo>
                  <a:pt x="15716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27"/>
          <p:cNvSpPr/>
          <p:nvPr/>
        </p:nvSpPr>
        <p:spPr>
          <a:xfrm>
            <a:off x="6679406" y="3146108"/>
            <a:ext cx="264320" cy="214313"/>
          </a:xfrm>
          <a:custGeom>
            <a:avLst/>
            <a:gdLst/>
            <a:ahLst/>
            <a:cxnLst/>
            <a:rect l="0" t="0" r="0" b="0"/>
            <a:pathLst>
              <a:path w="264320" h="214313">
                <a:moveTo>
                  <a:pt x="0" y="42862"/>
                </a:moveTo>
                <a:lnTo>
                  <a:pt x="0" y="35481"/>
                </a:lnTo>
                <a:lnTo>
                  <a:pt x="794" y="35084"/>
                </a:lnTo>
                <a:lnTo>
                  <a:pt x="7771" y="34446"/>
                </a:lnTo>
                <a:lnTo>
                  <a:pt x="12978" y="34359"/>
                </a:lnTo>
                <a:lnTo>
                  <a:pt x="29999" y="34298"/>
                </a:lnTo>
                <a:lnTo>
                  <a:pt x="37410" y="31753"/>
                </a:lnTo>
                <a:lnTo>
                  <a:pt x="41609" y="29741"/>
                </a:lnTo>
                <a:lnTo>
                  <a:pt x="45995" y="28400"/>
                </a:lnTo>
                <a:lnTo>
                  <a:pt x="50508" y="27505"/>
                </a:lnTo>
                <a:lnTo>
                  <a:pt x="55103" y="26909"/>
                </a:lnTo>
                <a:lnTo>
                  <a:pt x="59754" y="26512"/>
                </a:lnTo>
                <a:lnTo>
                  <a:pt x="64442" y="26247"/>
                </a:lnTo>
                <a:lnTo>
                  <a:pt x="74679" y="25952"/>
                </a:lnTo>
                <a:lnTo>
                  <a:pt x="87165" y="25821"/>
                </a:lnTo>
                <a:lnTo>
                  <a:pt x="93035" y="24834"/>
                </a:lnTo>
                <a:lnTo>
                  <a:pt x="98536" y="23223"/>
                </a:lnTo>
                <a:lnTo>
                  <a:pt x="103790" y="21197"/>
                </a:lnTo>
                <a:lnTo>
                  <a:pt x="109675" y="19846"/>
                </a:lnTo>
                <a:lnTo>
                  <a:pt x="115979" y="18945"/>
                </a:lnTo>
                <a:lnTo>
                  <a:pt x="122563" y="18345"/>
                </a:lnTo>
                <a:lnTo>
                  <a:pt x="128540" y="16992"/>
                </a:lnTo>
                <a:lnTo>
                  <a:pt x="134112" y="15138"/>
                </a:lnTo>
                <a:lnTo>
                  <a:pt x="139414" y="12949"/>
                </a:lnTo>
                <a:lnTo>
                  <a:pt x="144537" y="11490"/>
                </a:lnTo>
                <a:lnTo>
                  <a:pt x="149539" y="10517"/>
                </a:lnTo>
                <a:lnTo>
                  <a:pt x="154461" y="9869"/>
                </a:lnTo>
                <a:lnTo>
                  <a:pt x="159330" y="8484"/>
                </a:lnTo>
                <a:lnTo>
                  <a:pt x="164164" y="6608"/>
                </a:lnTo>
                <a:lnTo>
                  <a:pt x="168974" y="4405"/>
                </a:lnTo>
                <a:lnTo>
                  <a:pt x="173768" y="2936"/>
                </a:lnTo>
                <a:lnTo>
                  <a:pt x="178552" y="1957"/>
                </a:lnTo>
                <a:lnTo>
                  <a:pt x="183328" y="1305"/>
                </a:lnTo>
                <a:lnTo>
                  <a:pt x="188100" y="870"/>
                </a:lnTo>
                <a:lnTo>
                  <a:pt x="192869" y="579"/>
                </a:lnTo>
                <a:lnTo>
                  <a:pt x="205048" y="171"/>
                </a:lnTo>
                <a:lnTo>
                  <a:pt x="227956" y="1"/>
                </a:lnTo>
                <a:lnTo>
                  <a:pt x="228170" y="0"/>
                </a:lnTo>
                <a:lnTo>
                  <a:pt x="232265" y="4550"/>
                </a:lnTo>
                <a:lnTo>
                  <a:pt x="233425" y="6843"/>
                </a:lnTo>
                <a:lnTo>
                  <a:pt x="234713" y="11931"/>
                </a:lnTo>
                <a:lnTo>
                  <a:pt x="235285" y="17367"/>
                </a:lnTo>
                <a:lnTo>
                  <a:pt x="235540" y="22958"/>
                </a:lnTo>
                <a:lnTo>
                  <a:pt x="235654" y="28618"/>
                </a:lnTo>
                <a:lnTo>
                  <a:pt x="237271" y="38129"/>
                </a:lnTo>
                <a:lnTo>
                  <a:pt x="243302" y="69015"/>
                </a:lnTo>
                <a:lnTo>
                  <a:pt x="246339" y="82205"/>
                </a:lnTo>
                <a:lnTo>
                  <a:pt x="249157" y="92903"/>
                </a:lnTo>
                <a:lnTo>
                  <a:pt x="251829" y="101940"/>
                </a:lnTo>
                <a:lnTo>
                  <a:pt x="253611" y="109870"/>
                </a:lnTo>
                <a:lnTo>
                  <a:pt x="254800" y="117061"/>
                </a:lnTo>
                <a:lnTo>
                  <a:pt x="255591" y="123761"/>
                </a:lnTo>
                <a:lnTo>
                  <a:pt x="256119" y="130132"/>
                </a:lnTo>
                <a:lnTo>
                  <a:pt x="256471" y="136284"/>
                </a:lnTo>
                <a:lnTo>
                  <a:pt x="256706" y="142291"/>
                </a:lnTo>
                <a:lnTo>
                  <a:pt x="256966" y="154045"/>
                </a:lnTo>
                <a:lnTo>
                  <a:pt x="257036" y="159846"/>
                </a:lnTo>
                <a:lnTo>
                  <a:pt x="257875" y="165619"/>
                </a:lnTo>
                <a:lnTo>
                  <a:pt x="259230" y="171372"/>
                </a:lnTo>
                <a:lnTo>
                  <a:pt x="260926" y="177113"/>
                </a:lnTo>
                <a:lnTo>
                  <a:pt x="262057" y="181893"/>
                </a:lnTo>
                <a:lnTo>
                  <a:pt x="262811" y="186032"/>
                </a:lnTo>
                <a:lnTo>
                  <a:pt x="263313" y="189743"/>
                </a:lnTo>
                <a:lnTo>
                  <a:pt x="263872" y="196407"/>
                </a:lnTo>
                <a:lnTo>
                  <a:pt x="264120" y="202544"/>
                </a:lnTo>
                <a:lnTo>
                  <a:pt x="264319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28"/>
          <p:cNvSpPr/>
          <p:nvPr/>
        </p:nvSpPr>
        <p:spPr>
          <a:xfrm>
            <a:off x="6894711" y="3120424"/>
            <a:ext cx="227357" cy="205096"/>
          </a:xfrm>
          <a:custGeom>
            <a:avLst/>
            <a:gdLst/>
            <a:ahLst/>
            <a:cxnLst/>
            <a:rect l="0" t="0" r="0" b="0"/>
            <a:pathLst>
              <a:path w="227357" h="205096">
                <a:moveTo>
                  <a:pt x="6151" y="34255"/>
                </a:moveTo>
                <a:lnTo>
                  <a:pt x="2358" y="34255"/>
                </a:lnTo>
                <a:lnTo>
                  <a:pt x="1241" y="33303"/>
                </a:lnTo>
                <a:lnTo>
                  <a:pt x="496" y="31716"/>
                </a:lnTo>
                <a:lnTo>
                  <a:pt x="0" y="29705"/>
                </a:lnTo>
                <a:lnTo>
                  <a:pt x="463" y="28364"/>
                </a:lnTo>
                <a:lnTo>
                  <a:pt x="1565" y="27471"/>
                </a:lnTo>
                <a:lnTo>
                  <a:pt x="3094" y="26875"/>
                </a:lnTo>
                <a:lnTo>
                  <a:pt x="6909" y="23673"/>
                </a:lnTo>
                <a:lnTo>
                  <a:pt x="9038" y="21485"/>
                </a:lnTo>
                <a:lnTo>
                  <a:pt x="10456" y="19075"/>
                </a:lnTo>
                <a:lnTo>
                  <a:pt x="12033" y="13856"/>
                </a:lnTo>
                <a:lnTo>
                  <a:pt x="13247" y="12084"/>
                </a:lnTo>
                <a:lnTo>
                  <a:pt x="14850" y="10902"/>
                </a:lnTo>
                <a:lnTo>
                  <a:pt x="16713" y="10114"/>
                </a:lnTo>
                <a:lnTo>
                  <a:pt x="20899" y="6699"/>
                </a:lnTo>
                <a:lnTo>
                  <a:pt x="23127" y="4454"/>
                </a:lnTo>
                <a:lnTo>
                  <a:pt x="26199" y="2958"/>
                </a:lnTo>
                <a:lnTo>
                  <a:pt x="29836" y="1960"/>
                </a:lnTo>
                <a:lnTo>
                  <a:pt x="33847" y="1296"/>
                </a:lnTo>
                <a:lnTo>
                  <a:pt x="38902" y="852"/>
                </a:lnTo>
                <a:lnTo>
                  <a:pt x="44654" y="557"/>
                </a:lnTo>
                <a:lnTo>
                  <a:pt x="62010" y="141"/>
                </a:lnTo>
                <a:lnTo>
                  <a:pt x="85888" y="0"/>
                </a:lnTo>
                <a:lnTo>
                  <a:pt x="92646" y="941"/>
                </a:lnTo>
                <a:lnTo>
                  <a:pt x="99534" y="2521"/>
                </a:lnTo>
                <a:lnTo>
                  <a:pt x="106506" y="4527"/>
                </a:lnTo>
                <a:lnTo>
                  <a:pt x="113536" y="6816"/>
                </a:lnTo>
                <a:lnTo>
                  <a:pt x="127696" y="11900"/>
                </a:lnTo>
                <a:lnTo>
                  <a:pt x="134807" y="13637"/>
                </a:lnTo>
                <a:lnTo>
                  <a:pt x="141927" y="14795"/>
                </a:lnTo>
                <a:lnTo>
                  <a:pt x="149056" y="15567"/>
                </a:lnTo>
                <a:lnTo>
                  <a:pt x="156190" y="17987"/>
                </a:lnTo>
                <a:lnTo>
                  <a:pt x="163327" y="21505"/>
                </a:lnTo>
                <a:lnTo>
                  <a:pt x="203377" y="45441"/>
                </a:lnTo>
                <a:lnTo>
                  <a:pt x="208279" y="49332"/>
                </a:lnTo>
                <a:lnTo>
                  <a:pt x="213134" y="53832"/>
                </a:lnTo>
                <a:lnTo>
                  <a:pt x="217959" y="58737"/>
                </a:lnTo>
                <a:lnTo>
                  <a:pt x="221175" y="63911"/>
                </a:lnTo>
                <a:lnTo>
                  <a:pt x="223319" y="69266"/>
                </a:lnTo>
                <a:lnTo>
                  <a:pt x="224749" y="74741"/>
                </a:lnTo>
                <a:lnTo>
                  <a:pt x="225701" y="79343"/>
                </a:lnTo>
                <a:lnTo>
                  <a:pt x="226337" y="83364"/>
                </a:lnTo>
                <a:lnTo>
                  <a:pt x="226761" y="86997"/>
                </a:lnTo>
                <a:lnTo>
                  <a:pt x="227043" y="91324"/>
                </a:lnTo>
                <a:lnTo>
                  <a:pt x="227231" y="96114"/>
                </a:lnTo>
                <a:lnTo>
                  <a:pt x="227356" y="101212"/>
                </a:lnTo>
                <a:lnTo>
                  <a:pt x="225852" y="106516"/>
                </a:lnTo>
                <a:lnTo>
                  <a:pt x="223263" y="111956"/>
                </a:lnTo>
                <a:lnTo>
                  <a:pt x="219948" y="117489"/>
                </a:lnTo>
                <a:lnTo>
                  <a:pt x="216945" y="123082"/>
                </a:lnTo>
                <a:lnTo>
                  <a:pt x="214149" y="128716"/>
                </a:lnTo>
                <a:lnTo>
                  <a:pt x="211491" y="134376"/>
                </a:lnTo>
                <a:lnTo>
                  <a:pt x="208132" y="140055"/>
                </a:lnTo>
                <a:lnTo>
                  <a:pt x="204305" y="145746"/>
                </a:lnTo>
                <a:lnTo>
                  <a:pt x="200166" y="151445"/>
                </a:lnTo>
                <a:lnTo>
                  <a:pt x="187088" y="160007"/>
                </a:lnTo>
                <a:lnTo>
                  <a:pt x="168050" y="170477"/>
                </a:lnTo>
                <a:lnTo>
                  <a:pt x="145040" y="182220"/>
                </a:lnTo>
                <a:lnTo>
                  <a:pt x="127319" y="190049"/>
                </a:lnTo>
                <a:lnTo>
                  <a:pt x="113123" y="195267"/>
                </a:lnTo>
                <a:lnTo>
                  <a:pt x="101279" y="198747"/>
                </a:lnTo>
                <a:lnTo>
                  <a:pt x="91795" y="201066"/>
                </a:lnTo>
                <a:lnTo>
                  <a:pt x="83884" y="202613"/>
                </a:lnTo>
                <a:lnTo>
                  <a:pt x="77023" y="203644"/>
                </a:lnTo>
                <a:lnTo>
                  <a:pt x="70861" y="204331"/>
                </a:lnTo>
                <a:lnTo>
                  <a:pt x="65166" y="204789"/>
                </a:lnTo>
                <a:lnTo>
                  <a:pt x="59782" y="205095"/>
                </a:lnTo>
                <a:lnTo>
                  <a:pt x="56193" y="204346"/>
                </a:lnTo>
                <a:lnTo>
                  <a:pt x="53799" y="202894"/>
                </a:lnTo>
                <a:lnTo>
                  <a:pt x="49014" y="1971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29"/>
          <p:cNvSpPr/>
          <p:nvPr/>
        </p:nvSpPr>
        <p:spPr>
          <a:xfrm>
            <a:off x="6522243" y="3008947"/>
            <a:ext cx="442914" cy="51436"/>
          </a:xfrm>
          <a:custGeom>
            <a:avLst/>
            <a:gdLst/>
            <a:ahLst/>
            <a:cxnLst/>
            <a:rect l="0" t="0" r="0" b="0"/>
            <a:pathLst>
              <a:path w="442914" h="51436">
                <a:moveTo>
                  <a:pt x="0" y="51435"/>
                </a:moveTo>
                <a:lnTo>
                  <a:pt x="3793" y="51435"/>
                </a:lnTo>
                <a:lnTo>
                  <a:pt x="5704" y="50482"/>
                </a:lnTo>
                <a:lnTo>
                  <a:pt x="7771" y="48895"/>
                </a:lnTo>
                <a:lnTo>
                  <a:pt x="9943" y="46884"/>
                </a:lnTo>
                <a:lnTo>
                  <a:pt x="12186" y="45543"/>
                </a:lnTo>
                <a:lnTo>
                  <a:pt x="16793" y="44054"/>
                </a:lnTo>
                <a:lnTo>
                  <a:pt x="27642" y="43215"/>
                </a:lnTo>
                <a:lnTo>
                  <a:pt x="41414" y="42932"/>
                </a:lnTo>
                <a:lnTo>
                  <a:pt x="52537" y="42894"/>
                </a:lnTo>
                <a:lnTo>
                  <a:pt x="58838" y="41931"/>
                </a:lnTo>
                <a:lnTo>
                  <a:pt x="65419" y="40336"/>
                </a:lnTo>
                <a:lnTo>
                  <a:pt x="72188" y="38321"/>
                </a:lnTo>
                <a:lnTo>
                  <a:pt x="79081" y="36977"/>
                </a:lnTo>
                <a:lnTo>
                  <a:pt x="86059" y="36082"/>
                </a:lnTo>
                <a:lnTo>
                  <a:pt x="93091" y="35484"/>
                </a:lnTo>
                <a:lnTo>
                  <a:pt x="100955" y="34134"/>
                </a:lnTo>
                <a:lnTo>
                  <a:pt x="109372" y="32281"/>
                </a:lnTo>
                <a:lnTo>
                  <a:pt x="118159" y="30093"/>
                </a:lnTo>
                <a:lnTo>
                  <a:pt x="127191" y="28635"/>
                </a:lnTo>
                <a:lnTo>
                  <a:pt x="136388" y="27662"/>
                </a:lnTo>
                <a:lnTo>
                  <a:pt x="145694" y="27014"/>
                </a:lnTo>
                <a:lnTo>
                  <a:pt x="155073" y="25629"/>
                </a:lnTo>
                <a:lnTo>
                  <a:pt x="164501" y="23754"/>
                </a:lnTo>
                <a:lnTo>
                  <a:pt x="173961" y="21551"/>
                </a:lnTo>
                <a:lnTo>
                  <a:pt x="183443" y="20082"/>
                </a:lnTo>
                <a:lnTo>
                  <a:pt x="192939" y="19103"/>
                </a:lnTo>
                <a:lnTo>
                  <a:pt x="202444" y="18450"/>
                </a:lnTo>
                <a:lnTo>
                  <a:pt x="211957" y="17063"/>
                </a:lnTo>
                <a:lnTo>
                  <a:pt x="221474" y="15185"/>
                </a:lnTo>
                <a:lnTo>
                  <a:pt x="230993" y="12981"/>
                </a:lnTo>
                <a:lnTo>
                  <a:pt x="240514" y="11512"/>
                </a:lnTo>
                <a:lnTo>
                  <a:pt x="250037" y="10532"/>
                </a:lnTo>
                <a:lnTo>
                  <a:pt x="259560" y="9879"/>
                </a:lnTo>
                <a:lnTo>
                  <a:pt x="278608" y="9153"/>
                </a:lnTo>
                <a:lnTo>
                  <a:pt x="288133" y="8960"/>
                </a:lnTo>
                <a:lnTo>
                  <a:pt x="403308" y="817"/>
                </a:lnTo>
                <a:lnTo>
                  <a:pt x="421212" y="242"/>
                </a:lnTo>
                <a:lnTo>
                  <a:pt x="44291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30"/>
          <p:cNvSpPr/>
          <p:nvPr/>
        </p:nvSpPr>
        <p:spPr>
          <a:xfrm>
            <a:off x="6879431" y="2931795"/>
            <a:ext cx="206974" cy="128588"/>
          </a:xfrm>
          <a:custGeom>
            <a:avLst/>
            <a:gdLst/>
            <a:ahLst/>
            <a:cxnLst/>
            <a:rect l="0" t="0" r="0" b="0"/>
            <a:pathLst>
              <a:path w="206974" h="128588">
                <a:moveTo>
                  <a:pt x="0" y="0"/>
                </a:moveTo>
                <a:lnTo>
                  <a:pt x="27703" y="0"/>
                </a:lnTo>
                <a:lnTo>
                  <a:pt x="31168" y="952"/>
                </a:lnTo>
                <a:lnTo>
                  <a:pt x="37136" y="4551"/>
                </a:lnTo>
                <a:lnTo>
                  <a:pt x="40632" y="5891"/>
                </a:lnTo>
                <a:lnTo>
                  <a:pt x="44551" y="6785"/>
                </a:lnTo>
                <a:lnTo>
                  <a:pt x="48750" y="7381"/>
                </a:lnTo>
                <a:lnTo>
                  <a:pt x="53931" y="7778"/>
                </a:lnTo>
                <a:lnTo>
                  <a:pt x="59767" y="8042"/>
                </a:lnTo>
                <a:lnTo>
                  <a:pt x="66038" y="8219"/>
                </a:lnTo>
                <a:lnTo>
                  <a:pt x="71013" y="9289"/>
                </a:lnTo>
                <a:lnTo>
                  <a:pt x="75123" y="10955"/>
                </a:lnTo>
                <a:lnTo>
                  <a:pt x="78657" y="13018"/>
                </a:lnTo>
                <a:lnTo>
                  <a:pt x="83394" y="14394"/>
                </a:lnTo>
                <a:lnTo>
                  <a:pt x="88933" y="15311"/>
                </a:lnTo>
                <a:lnTo>
                  <a:pt x="95008" y="15922"/>
                </a:lnTo>
                <a:lnTo>
                  <a:pt x="100645" y="16330"/>
                </a:lnTo>
                <a:lnTo>
                  <a:pt x="111141" y="16782"/>
                </a:lnTo>
                <a:lnTo>
                  <a:pt x="129768" y="17037"/>
                </a:lnTo>
                <a:lnTo>
                  <a:pt x="135725" y="18026"/>
                </a:lnTo>
                <a:lnTo>
                  <a:pt x="141283" y="19637"/>
                </a:lnTo>
                <a:lnTo>
                  <a:pt x="146575" y="21664"/>
                </a:lnTo>
                <a:lnTo>
                  <a:pt x="150898" y="23015"/>
                </a:lnTo>
                <a:lnTo>
                  <a:pt x="154574" y="23916"/>
                </a:lnTo>
                <a:lnTo>
                  <a:pt x="157818" y="24516"/>
                </a:lnTo>
                <a:lnTo>
                  <a:pt x="161568" y="25869"/>
                </a:lnTo>
                <a:lnTo>
                  <a:pt x="165656" y="27723"/>
                </a:lnTo>
                <a:lnTo>
                  <a:pt x="169968" y="29912"/>
                </a:lnTo>
                <a:lnTo>
                  <a:pt x="174431" y="31371"/>
                </a:lnTo>
                <a:lnTo>
                  <a:pt x="178993" y="32344"/>
                </a:lnTo>
                <a:lnTo>
                  <a:pt x="190138" y="33905"/>
                </a:lnTo>
                <a:lnTo>
                  <a:pt x="195896" y="36659"/>
                </a:lnTo>
                <a:lnTo>
                  <a:pt x="204942" y="41637"/>
                </a:lnTo>
                <a:lnTo>
                  <a:pt x="205684" y="42998"/>
                </a:lnTo>
                <a:lnTo>
                  <a:pt x="206179" y="44857"/>
                </a:lnTo>
                <a:lnTo>
                  <a:pt x="206509" y="47050"/>
                </a:lnTo>
                <a:lnTo>
                  <a:pt x="206728" y="49464"/>
                </a:lnTo>
                <a:lnTo>
                  <a:pt x="206875" y="52026"/>
                </a:lnTo>
                <a:lnTo>
                  <a:pt x="206973" y="54686"/>
                </a:lnTo>
                <a:lnTo>
                  <a:pt x="206245" y="56460"/>
                </a:lnTo>
                <a:lnTo>
                  <a:pt x="204966" y="57642"/>
                </a:lnTo>
                <a:lnTo>
                  <a:pt x="203318" y="58431"/>
                </a:lnTo>
                <a:lnTo>
                  <a:pt x="199839" y="61813"/>
                </a:lnTo>
                <a:lnTo>
                  <a:pt x="195139" y="66927"/>
                </a:lnTo>
                <a:lnTo>
                  <a:pt x="181862" y="82011"/>
                </a:lnTo>
                <a:lnTo>
                  <a:pt x="179185" y="84201"/>
                </a:lnTo>
                <a:lnTo>
                  <a:pt x="175812" y="86614"/>
                </a:lnTo>
                <a:lnTo>
                  <a:pt x="166580" y="92779"/>
                </a:lnTo>
                <a:lnTo>
                  <a:pt x="163200" y="96163"/>
                </a:lnTo>
                <a:lnTo>
                  <a:pt x="161188" y="98398"/>
                </a:lnTo>
                <a:lnTo>
                  <a:pt x="159052" y="99889"/>
                </a:lnTo>
                <a:lnTo>
                  <a:pt x="154562" y="101545"/>
                </a:lnTo>
                <a:lnTo>
                  <a:pt x="149922" y="104821"/>
                </a:lnTo>
                <a:lnTo>
                  <a:pt x="147573" y="107028"/>
                </a:lnTo>
                <a:lnTo>
                  <a:pt x="142846" y="109480"/>
                </a:lnTo>
                <a:lnTo>
                  <a:pt x="137306" y="111523"/>
                </a:lnTo>
                <a:lnTo>
                  <a:pt x="133606" y="113401"/>
                </a:lnTo>
                <a:lnTo>
                  <a:pt x="129552" y="115605"/>
                </a:lnTo>
                <a:lnTo>
                  <a:pt x="126056" y="118028"/>
                </a:lnTo>
                <a:lnTo>
                  <a:pt x="122930" y="120595"/>
                </a:lnTo>
                <a:lnTo>
                  <a:pt x="120054" y="123259"/>
                </a:lnTo>
                <a:lnTo>
                  <a:pt x="114741" y="126219"/>
                </a:lnTo>
                <a:lnTo>
                  <a:pt x="107156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31"/>
          <p:cNvSpPr/>
          <p:nvPr/>
        </p:nvSpPr>
        <p:spPr>
          <a:xfrm>
            <a:off x="6493670" y="2966085"/>
            <a:ext cx="121443" cy="180023"/>
          </a:xfrm>
          <a:custGeom>
            <a:avLst/>
            <a:gdLst/>
            <a:ahLst/>
            <a:cxnLst/>
            <a:rect l="0" t="0" r="0" b="0"/>
            <a:pathLst>
              <a:path w="121443" h="180023">
                <a:moveTo>
                  <a:pt x="100011" y="0"/>
                </a:moveTo>
                <a:lnTo>
                  <a:pt x="106162" y="0"/>
                </a:lnTo>
                <a:lnTo>
                  <a:pt x="100035" y="0"/>
                </a:lnTo>
                <a:lnTo>
                  <a:pt x="76101" y="28692"/>
                </a:lnTo>
                <a:lnTo>
                  <a:pt x="72958" y="31510"/>
                </a:lnTo>
                <a:lnTo>
                  <a:pt x="69276" y="34342"/>
                </a:lnTo>
                <a:lnTo>
                  <a:pt x="14803" y="71887"/>
                </a:lnTo>
                <a:lnTo>
                  <a:pt x="11456" y="73642"/>
                </a:lnTo>
                <a:lnTo>
                  <a:pt x="8430" y="74812"/>
                </a:lnTo>
                <a:lnTo>
                  <a:pt x="145" y="77111"/>
                </a:lnTo>
                <a:lnTo>
                  <a:pt x="42" y="81691"/>
                </a:lnTo>
                <a:lnTo>
                  <a:pt x="0" y="93000"/>
                </a:lnTo>
                <a:lnTo>
                  <a:pt x="3791" y="98464"/>
                </a:lnTo>
                <a:lnTo>
                  <a:pt x="7274" y="102952"/>
                </a:lnTo>
                <a:lnTo>
                  <a:pt x="16998" y="114687"/>
                </a:lnTo>
                <a:lnTo>
                  <a:pt x="20063" y="116463"/>
                </a:lnTo>
                <a:lnTo>
                  <a:pt x="23694" y="117647"/>
                </a:lnTo>
                <a:lnTo>
                  <a:pt x="27701" y="118436"/>
                </a:lnTo>
                <a:lnTo>
                  <a:pt x="31167" y="119915"/>
                </a:lnTo>
                <a:lnTo>
                  <a:pt x="34271" y="121853"/>
                </a:lnTo>
                <a:lnTo>
                  <a:pt x="37135" y="124098"/>
                </a:lnTo>
                <a:lnTo>
                  <a:pt x="40631" y="126547"/>
                </a:lnTo>
                <a:lnTo>
                  <a:pt x="44549" y="129132"/>
                </a:lnTo>
                <a:lnTo>
                  <a:pt x="48749" y="131808"/>
                </a:lnTo>
                <a:lnTo>
                  <a:pt x="52342" y="134544"/>
                </a:lnTo>
                <a:lnTo>
                  <a:pt x="55532" y="137321"/>
                </a:lnTo>
                <a:lnTo>
                  <a:pt x="58452" y="140125"/>
                </a:lnTo>
                <a:lnTo>
                  <a:pt x="61987" y="142946"/>
                </a:lnTo>
                <a:lnTo>
                  <a:pt x="65930" y="145780"/>
                </a:lnTo>
                <a:lnTo>
                  <a:pt x="70147" y="148622"/>
                </a:lnTo>
                <a:lnTo>
                  <a:pt x="79065" y="154319"/>
                </a:lnTo>
                <a:lnTo>
                  <a:pt x="97726" y="165737"/>
                </a:lnTo>
                <a:lnTo>
                  <a:pt x="101663" y="167641"/>
                </a:lnTo>
                <a:lnTo>
                  <a:pt x="105081" y="168911"/>
                </a:lnTo>
                <a:lnTo>
                  <a:pt x="108154" y="169757"/>
                </a:lnTo>
                <a:lnTo>
                  <a:pt x="110995" y="171274"/>
                </a:lnTo>
                <a:lnTo>
                  <a:pt x="113684" y="173238"/>
                </a:lnTo>
                <a:lnTo>
                  <a:pt x="121442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32"/>
          <p:cNvSpPr/>
          <p:nvPr/>
        </p:nvSpPr>
        <p:spPr>
          <a:xfrm>
            <a:off x="7208043" y="3351847"/>
            <a:ext cx="42864" cy="85726"/>
          </a:xfrm>
          <a:custGeom>
            <a:avLst/>
            <a:gdLst/>
            <a:ahLst/>
            <a:cxnLst/>
            <a:rect l="0" t="0" r="0" b="0"/>
            <a:pathLst>
              <a:path w="42864" h="85726">
                <a:moveTo>
                  <a:pt x="42863" y="0"/>
                </a:moveTo>
                <a:lnTo>
                  <a:pt x="42863" y="11932"/>
                </a:lnTo>
                <a:lnTo>
                  <a:pt x="42069" y="15575"/>
                </a:lnTo>
                <a:lnTo>
                  <a:pt x="40747" y="19908"/>
                </a:lnTo>
                <a:lnTo>
                  <a:pt x="39070" y="24703"/>
                </a:lnTo>
                <a:lnTo>
                  <a:pt x="37953" y="28851"/>
                </a:lnTo>
                <a:lnTo>
                  <a:pt x="37209" y="32569"/>
                </a:lnTo>
                <a:lnTo>
                  <a:pt x="36712" y="36000"/>
                </a:lnTo>
                <a:lnTo>
                  <a:pt x="35587" y="40193"/>
                </a:lnTo>
                <a:lnTo>
                  <a:pt x="34044" y="44893"/>
                </a:lnTo>
                <a:lnTo>
                  <a:pt x="32222" y="49931"/>
                </a:lnTo>
                <a:lnTo>
                  <a:pt x="30212" y="54243"/>
                </a:lnTo>
                <a:lnTo>
                  <a:pt x="28079" y="58069"/>
                </a:lnTo>
                <a:lnTo>
                  <a:pt x="25863" y="61573"/>
                </a:lnTo>
                <a:lnTo>
                  <a:pt x="23593" y="64861"/>
                </a:lnTo>
                <a:lnTo>
                  <a:pt x="21284" y="68006"/>
                </a:lnTo>
                <a:lnTo>
                  <a:pt x="16603" y="74040"/>
                </a:lnTo>
                <a:lnTo>
                  <a:pt x="8547" y="83998"/>
                </a:lnTo>
                <a:lnTo>
                  <a:pt x="7285" y="84574"/>
                </a:lnTo>
                <a:lnTo>
                  <a:pt x="5650" y="84958"/>
                </a:lnTo>
                <a:lnTo>
                  <a:pt x="0" y="857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33"/>
          <p:cNvSpPr/>
          <p:nvPr/>
        </p:nvSpPr>
        <p:spPr>
          <a:xfrm>
            <a:off x="7443877" y="3111817"/>
            <a:ext cx="192792" cy="171440"/>
          </a:xfrm>
          <a:custGeom>
            <a:avLst/>
            <a:gdLst/>
            <a:ahLst/>
            <a:cxnLst/>
            <a:rect l="0" t="0" r="0" b="0"/>
            <a:pathLst>
              <a:path w="192792" h="171440">
                <a:moveTo>
                  <a:pt x="14198" y="0"/>
                </a:moveTo>
                <a:lnTo>
                  <a:pt x="7348" y="0"/>
                </a:lnTo>
                <a:lnTo>
                  <a:pt x="8044" y="2858"/>
                </a:lnTo>
                <a:lnTo>
                  <a:pt x="10933" y="13653"/>
                </a:lnTo>
                <a:lnTo>
                  <a:pt x="12022" y="18627"/>
                </a:lnTo>
                <a:lnTo>
                  <a:pt x="12747" y="22895"/>
                </a:lnTo>
                <a:lnTo>
                  <a:pt x="13230" y="26694"/>
                </a:lnTo>
                <a:lnTo>
                  <a:pt x="13553" y="31131"/>
                </a:lnTo>
                <a:lnTo>
                  <a:pt x="13767" y="35994"/>
                </a:lnTo>
                <a:lnTo>
                  <a:pt x="13911" y="41141"/>
                </a:lnTo>
                <a:lnTo>
                  <a:pt x="13213" y="45525"/>
                </a:lnTo>
                <a:lnTo>
                  <a:pt x="11953" y="49400"/>
                </a:lnTo>
                <a:lnTo>
                  <a:pt x="10320" y="52935"/>
                </a:lnTo>
                <a:lnTo>
                  <a:pt x="9231" y="57198"/>
                </a:lnTo>
                <a:lnTo>
                  <a:pt x="8506" y="61945"/>
                </a:lnTo>
                <a:lnTo>
                  <a:pt x="8022" y="67014"/>
                </a:lnTo>
                <a:lnTo>
                  <a:pt x="7699" y="72299"/>
                </a:lnTo>
                <a:lnTo>
                  <a:pt x="7484" y="77727"/>
                </a:lnTo>
                <a:lnTo>
                  <a:pt x="7341" y="83250"/>
                </a:lnTo>
                <a:lnTo>
                  <a:pt x="6451" y="87885"/>
                </a:lnTo>
                <a:lnTo>
                  <a:pt x="5065" y="91928"/>
                </a:lnTo>
                <a:lnTo>
                  <a:pt x="3347" y="95575"/>
                </a:lnTo>
                <a:lnTo>
                  <a:pt x="2201" y="99912"/>
                </a:lnTo>
                <a:lnTo>
                  <a:pt x="1438" y="104708"/>
                </a:lnTo>
                <a:lnTo>
                  <a:pt x="928" y="109810"/>
                </a:lnTo>
                <a:lnTo>
                  <a:pt x="588" y="114164"/>
                </a:lnTo>
                <a:lnTo>
                  <a:pt x="363" y="118019"/>
                </a:lnTo>
                <a:lnTo>
                  <a:pt x="212" y="121542"/>
                </a:lnTo>
                <a:lnTo>
                  <a:pt x="44" y="127996"/>
                </a:lnTo>
                <a:lnTo>
                  <a:pt x="0" y="131051"/>
                </a:lnTo>
                <a:lnTo>
                  <a:pt x="763" y="134040"/>
                </a:lnTo>
                <a:lnTo>
                  <a:pt x="2066" y="136985"/>
                </a:lnTo>
                <a:lnTo>
                  <a:pt x="3728" y="139901"/>
                </a:lnTo>
                <a:lnTo>
                  <a:pt x="5631" y="142797"/>
                </a:lnTo>
                <a:lnTo>
                  <a:pt x="7693" y="145681"/>
                </a:lnTo>
                <a:lnTo>
                  <a:pt x="9861" y="148556"/>
                </a:lnTo>
                <a:lnTo>
                  <a:pt x="14387" y="154289"/>
                </a:lnTo>
                <a:lnTo>
                  <a:pt x="16704" y="157152"/>
                </a:lnTo>
                <a:lnTo>
                  <a:pt x="19044" y="159060"/>
                </a:lnTo>
                <a:lnTo>
                  <a:pt x="23760" y="161181"/>
                </a:lnTo>
                <a:lnTo>
                  <a:pt x="26922" y="162699"/>
                </a:lnTo>
                <a:lnTo>
                  <a:pt x="30618" y="164664"/>
                </a:lnTo>
                <a:lnTo>
                  <a:pt x="34670" y="166926"/>
                </a:lnTo>
                <a:lnTo>
                  <a:pt x="38958" y="168434"/>
                </a:lnTo>
                <a:lnTo>
                  <a:pt x="43405" y="169439"/>
                </a:lnTo>
                <a:lnTo>
                  <a:pt x="47956" y="170109"/>
                </a:lnTo>
                <a:lnTo>
                  <a:pt x="52579" y="170556"/>
                </a:lnTo>
                <a:lnTo>
                  <a:pt x="57248" y="170854"/>
                </a:lnTo>
                <a:lnTo>
                  <a:pt x="66668" y="171185"/>
                </a:lnTo>
                <a:lnTo>
                  <a:pt x="95961" y="171427"/>
                </a:lnTo>
                <a:lnTo>
                  <a:pt x="108481" y="171439"/>
                </a:lnTo>
                <a:lnTo>
                  <a:pt x="114359" y="170491"/>
                </a:lnTo>
                <a:lnTo>
                  <a:pt x="119866" y="168906"/>
                </a:lnTo>
                <a:lnTo>
                  <a:pt x="125125" y="166896"/>
                </a:lnTo>
                <a:lnTo>
                  <a:pt x="130218" y="165556"/>
                </a:lnTo>
                <a:lnTo>
                  <a:pt x="135200" y="164664"/>
                </a:lnTo>
                <a:lnTo>
                  <a:pt x="140110" y="164068"/>
                </a:lnTo>
                <a:lnTo>
                  <a:pt x="144970" y="163671"/>
                </a:lnTo>
                <a:lnTo>
                  <a:pt x="149798" y="163407"/>
                </a:lnTo>
                <a:lnTo>
                  <a:pt x="162061" y="163035"/>
                </a:lnTo>
                <a:lnTo>
                  <a:pt x="165160" y="162982"/>
                </a:lnTo>
                <a:lnTo>
                  <a:pt x="168021" y="161994"/>
                </a:lnTo>
                <a:lnTo>
                  <a:pt x="173315" y="158358"/>
                </a:lnTo>
                <a:lnTo>
                  <a:pt x="178315" y="156106"/>
                </a:lnTo>
                <a:lnTo>
                  <a:pt x="183183" y="155106"/>
                </a:lnTo>
                <a:lnTo>
                  <a:pt x="187992" y="154661"/>
                </a:lnTo>
                <a:lnTo>
                  <a:pt x="192791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34"/>
          <p:cNvSpPr/>
          <p:nvPr/>
        </p:nvSpPr>
        <p:spPr>
          <a:xfrm>
            <a:off x="7436643" y="3154679"/>
            <a:ext cx="142876" cy="60009"/>
          </a:xfrm>
          <a:custGeom>
            <a:avLst/>
            <a:gdLst/>
            <a:ahLst/>
            <a:cxnLst/>
            <a:rect l="0" t="0" r="0" b="0"/>
            <a:pathLst>
              <a:path w="142876" h="60009">
                <a:moveTo>
                  <a:pt x="0" y="60008"/>
                </a:moveTo>
                <a:lnTo>
                  <a:pt x="0" y="51540"/>
                </a:lnTo>
                <a:lnTo>
                  <a:pt x="26135" y="38721"/>
                </a:lnTo>
                <a:lnTo>
                  <a:pt x="38339" y="32132"/>
                </a:lnTo>
                <a:lnTo>
                  <a:pt x="43815" y="29994"/>
                </a:lnTo>
                <a:lnTo>
                  <a:pt x="49055" y="28569"/>
                </a:lnTo>
                <a:lnTo>
                  <a:pt x="54134" y="27619"/>
                </a:lnTo>
                <a:lnTo>
                  <a:pt x="59108" y="26985"/>
                </a:lnTo>
                <a:lnTo>
                  <a:pt x="64012" y="26563"/>
                </a:lnTo>
                <a:lnTo>
                  <a:pt x="68869" y="26281"/>
                </a:lnTo>
                <a:lnTo>
                  <a:pt x="72900" y="25141"/>
                </a:lnTo>
                <a:lnTo>
                  <a:pt x="76382" y="23428"/>
                </a:lnTo>
                <a:lnTo>
                  <a:pt x="79496" y="21334"/>
                </a:lnTo>
                <a:lnTo>
                  <a:pt x="83160" y="19938"/>
                </a:lnTo>
                <a:lnTo>
                  <a:pt x="87190" y="19007"/>
                </a:lnTo>
                <a:lnTo>
                  <a:pt x="91464" y="18387"/>
                </a:lnTo>
                <a:lnTo>
                  <a:pt x="95901" y="17020"/>
                </a:lnTo>
                <a:lnTo>
                  <a:pt x="100447" y="15157"/>
                </a:lnTo>
                <a:lnTo>
                  <a:pt x="105064" y="12962"/>
                </a:lnTo>
                <a:lnTo>
                  <a:pt x="109731" y="11499"/>
                </a:lnTo>
                <a:lnTo>
                  <a:pt x="114429" y="10524"/>
                </a:lnTo>
                <a:lnTo>
                  <a:pt x="119149" y="9873"/>
                </a:lnTo>
                <a:lnTo>
                  <a:pt x="123089" y="8488"/>
                </a:lnTo>
                <a:lnTo>
                  <a:pt x="126510" y="6611"/>
                </a:lnTo>
                <a:lnTo>
                  <a:pt x="129584" y="4408"/>
                </a:lnTo>
                <a:lnTo>
                  <a:pt x="132426" y="2939"/>
                </a:lnTo>
                <a:lnTo>
                  <a:pt x="135116" y="1959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35"/>
          <p:cNvSpPr/>
          <p:nvPr/>
        </p:nvSpPr>
        <p:spPr>
          <a:xfrm>
            <a:off x="7436643" y="3068954"/>
            <a:ext cx="192883" cy="42864"/>
          </a:xfrm>
          <a:custGeom>
            <a:avLst/>
            <a:gdLst/>
            <a:ahLst/>
            <a:cxnLst/>
            <a:rect l="0" t="0" r="0" b="0"/>
            <a:pathLst>
              <a:path w="192883" h="42864">
                <a:moveTo>
                  <a:pt x="0" y="42863"/>
                </a:moveTo>
                <a:lnTo>
                  <a:pt x="0" y="35482"/>
                </a:lnTo>
                <a:lnTo>
                  <a:pt x="794" y="35085"/>
                </a:lnTo>
                <a:lnTo>
                  <a:pt x="3793" y="34644"/>
                </a:lnTo>
                <a:lnTo>
                  <a:pt x="6498" y="33574"/>
                </a:lnTo>
                <a:lnTo>
                  <a:pt x="9888" y="31907"/>
                </a:lnTo>
                <a:lnTo>
                  <a:pt x="13736" y="29844"/>
                </a:lnTo>
                <a:lnTo>
                  <a:pt x="17095" y="28469"/>
                </a:lnTo>
                <a:lnTo>
                  <a:pt x="20128" y="27552"/>
                </a:lnTo>
                <a:lnTo>
                  <a:pt x="22944" y="26941"/>
                </a:lnTo>
                <a:lnTo>
                  <a:pt x="27202" y="25581"/>
                </a:lnTo>
                <a:lnTo>
                  <a:pt x="38284" y="21529"/>
                </a:lnTo>
                <a:lnTo>
                  <a:pt x="43779" y="20068"/>
                </a:lnTo>
                <a:lnTo>
                  <a:pt x="49030" y="19094"/>
                </a:lnTo>
                <a:lnTo>
                  <a:pt x="54118" y="18444"/>
                </a:lnTo>
                <a:lnTo>
                  <a:pt x="59891" y="17059"/>
                </a:lnTo>
                <a:lnTo>
                  <a:pt x="66122" y="15183"/>
                </a:lnTo>
                <a:lnTo>
                  <a:pt x="72656" y="12979"/>
                </a:lnTo>
                <a:lnTo>
                  <a:pt x="79393" y="11511"/>
                </a:lnTo>
                <a:lnTo>
                  <a:pt x="86267" y="10532"/>
                </a:lnTo>
                <a:lnTo>
                  <a:pt x="93230" y="9879"/>
                </a:lnTo>
                <a:lnTo>
                  <a:pt x="101047" y="8491"/>
                </a:lnTo>
                <a:lnTo>
                  <a:pt x="109433" y="6613"/>
                </a:lnTo>
                <a:lnTo>
                  <a:pt x="118200" y="4409"/>
                </a:lnTo>
                <a:lnTo>
                  <a:pt x="126425" y="2939"/>
                </a:lnTo>
                <a:lnTo>
                  <a:pt x="134290" y="1960"/>
                </a:lnTo>
                <a:lnTo>
                  <a:pt x="141914" y="1307"/>
                </a:lnTo>
                <a:lnTo>
                  <a:pt x="149378" y="871"/>
                </a:lnTo>
                <a:lnTo>
                  <a:pt x="164022" y="388"/>
                </a:lnTo>
                <a:lnTo>
                  <a:pt x="19288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36"/>
          <p:cNvSpPr/>
          <p:nvPr/>
        </p:nvSpPr>
        <p:spPr>
          <a:xfrm>
            <a:off x="7761217" y="3077527"/>
            <a:ext cx="275502" cy="205728"/>
          </a:xfrm>
          <a:custGeom>
            <a:avLst/>
            <a:gdLst/>
            <a:ahLst/>
            <a:cxnLst/>
            <a:rect l="0" t="0" r="0" b="0"/>
            <a:pathLst>
              <a:path w="275502" h="205728">
                <a:moveTo>
                  <a:pt x="82620" y="0"/>
                </a:moveTo>
                <a:lnTo>
                  <a:pt x="76469" y="7381"/>
                </a:lnTo>
                <a:lnTo>
                  <a:pt x="68186" y="12770"/>
                </a:lnTo>
                <a:lnTo>
                  <a:pt x="62182" y="17741"/>
                </a:lnTo>
                <a:lnTo>
                  <a:pt x="59470" y="20400"/>
                </a:lnTo>
                <a:lnTo>
                  <a:pt x="56868" y="24077"/>
                </a:lnTo>
                <a:lnTo>
                  <a:pt x="54340" y="28434"/>
                </a:lnTo>
                <a:lnTo>
                  <a:pt x="51861" y="33244"/>
                </a:lnTo>
                <a:lnTo>
                  <a:pt x="49413" y="37403"/>
                </a:lnTo>
                <a:lnTo>
                  <a:pt x="46988" y="41127"/>
                </a:lnTo>
                <a:lnTo>
                  <a:pt x="44578" y="44563"/>
                </a:lnTo>
                <a:lnTo>
                  <a:pt x="39784" y="50921"/>
                </a:lnTo>
                <a:lnTo>
                  <a:pt x="37394" y="53950"/>
                </a:lnTo>
                <a:lnTo>
                  <a:pt x="35007" y="57874"/>
                </a:lnTo>
                <a:lnTo>
                  <a:pt x="32622" y="62396"/>
                </a:lnTo>
                <a:lnTo>
                  <a:pt x="30237" y="67315"/>
                </a:lnTo>
                <a:lnTo>
                  <a:pt x="27855" y="71546"/>
                </a:lnTo>
                <a:lnTo>
                  <a:pt x="25472" y="75320"/>
                </a:lnTo>
                <a:lnTo>
                  <a:pt x="23090" y="78788"/>
                </a:lnTo>
                <a:lnTo>
                  <a:pt x="21502" y="83006"/>
                </a:lnTo>
                <a:lnTo>
                  <a:pt x="20443" y="87722"/>
                </a:lnTo>
                <a:lnTo>
                  <a:pt x="19738" y="92772"/>
                </a:lnTo>
                <a:lnTo>
                  <a:pt x="18474" y="97090"/>
                </a:lnTo>
                <a:lnTo>
                  <a:pt x="16836" y="100922"/>
                </a:lnTo>
                <a:lnTo>
                  <a:pt x="14952" y="104429"/>
                </a:lnTo>
                <a:lnTo>
                  <a:pt x="12902" y="108672"/>
                </a:lnTo>
                <a:lnTo>
                  <a:pt x="8507" y="118466"/>
                </a:lnTo>
                <a:lnTo>
                  <a:pt x="7018" y="122792"/>
                </a:lnTo>
                <a:lnTo>
                  <a:pt x="6025" y="126629"/>
                </a:lnTo>
                <a:lnTo>
                  <a:pt x="5363" y="130139"/>
                </a:lnTo>
                <a:lnTo>
                  <a:pt x="4921" y="133432"/>
                </a:lnTo>
                <a:lnTo>
                  <a:pt x="4431" y="139631"/>
                </a:lnTo>
                <a:lnTo>
                  <a:pt x="3507" y="143570"/>
                </a:lnTo>
                <a:lnTo>
                  <a:pt x="2097" y="148101"/>
                </a:lnTo>
                <a:lnTo>
                  <a:pt x="362" y="153026"/>
                </a:lnTo>
                <a:lnTo>
                  <a:pt x="0" y="157263"/>
                </a:lnTo>
                <a:lnTo>
                  <a:pt x="553" y="161039"/>
                </a:lnTo>
                <a:lnTo>
                  <a:pt x="1715" y="164509"/>
                </a:lnTo>
                <a:lnTo>
                  <a:pt x="3006" y="170906"/>
                </a:lnTo>
                <a:lnTo>
                  <a:pt x="3350" y="173945"/>
                </a:lnTo>
                <a:lnTo>
                  <a:pt x="4374" y="176923"/>
                </a:lnTo>
                <a:lnTo>
                  <a:pt x="7627" y="182773"/>
                </a:lnTo>
                <a:lnTo>
                  <a:pt x="11719" y="188547"/>
                </a:lnTo>
                <a:lnTo>
                  <a:pt x="16184" y="194289"/>
                </a:lnTo>
                <a:lnTo>
                  <a:pt x="20813" y="200016"/>
                </a:lnTo>
                <a:lnTo>
                  <a:pt x="23159" y="201924"/>
                </a:lnTo>
                <a:lnTo>
                  <a:pt x="27883" y="204044"/>
                </a:lnTo>
                <a:lnTo>
                  <a:pt x="31841" y="204609"/>
                </a:lnTo>
                <a:lnTo>
                  <a:pt x="36862" y="204986"/>
                </a:lnTo>
                <a:lnTo>
                  <a:pt x="51071" y="205517"/>
                </a:lnTo>
                <a:lnTo>
                  <a:pt x="62424" y="205674"/>
                </a:lnTo>
                <a:lnTo>
                  <a:pt x="84275" y="205727"/>
                </a:lnTo>
                <a:lnTo>
                  <a:pt x="89280" y="204779"/>
                </a:lnTo>
                <a:lnTo>
                  <a:pt x="96957" y="201186"/>
                </a:lnTo>
                <a:lnTo>
                  <a:pt x="101703" y="199846"/>
                </a:lnTo>
                <a:lnTo>
                  <a:pt x="107248" y="198954"/>
                </a:lnTo>
                <a:lnTo>
                  <a:pt x="113327" y="198358"/>
                </a:lnTo>
                <a:lnTo>
                  <a:pt x="118966" y="197009"/>
                </a:lnTo>
                <a:lnTo>
                  <a:pt x="124313" y="195157"/>
                </a:lnTo>
                <a:lnTo>
                  <a:pt x="129466" y="192970"/>
                </a:lnTo>
                <a:lnTo>
                  <a:pt x="137307" y="188000"/>
                </a:lnTo>
                <a:lnTo>
                  <a:pt x="140509" y="185340"/>
                </a:lnTo>
                <a:lnTo>
                  <a:pt x="148301" y="182386"/>
                </a:lnTo>
                <a:lnTo>
                  <a:pt x="152601" y="181598"/>
                </a:lnTo>
                <a:lnTo>
                  <a:pt x="159495" y="178183"/>
                </a:lnTo>
                <a:lnTo>
                  <a:pt x="162445" y="175939"/>
                </a:lnTo>
                <a:lnTo>
                  <a:pt x="164412" y="173490"/>
                </a:lnTo>
                <a:lnTo>
                  <a:pt x="165723" y="170905"/>
                </a:lnTo>
                <a:lnTo>
                  <a:pt x="166596" y="168229"/>
                </a:lnTo>
                <a:lnTo>
                  <a:pt x="169684" y="162716"/>
                </a:lnTo>
                <a:lnTo>
                  <a:pt x="171619" y="159912"/>
                </a:lnTo>
                <a:lnTo>
                  <a:pt x="172115" y="158043"/>
                </a:lnTo>
                <a:lnTo>
                  <a:pt x="171653" y="156797"/>
                </a:lnTo>
                <a:lnTo>
                  <a:pt x="170550" y="155967"/>
                </a:lnTo>
                <a:lnTo>
                  <a:pt x="169815" y="154460"/>
                </a:lnTo>
                <a:lnTo>
                  <a:pt x="168998" y="150247"/>
                </a:lnTo>
                <a:lnTo>
                  <a:pt x="168636" y="145199"/>
                </a:lnTo>
                <a:lnTo>
                  <a:pt x="168539" y="142519"/>
                </a:lnTo>
                <a:lnTo>
                  <a:pt x="166887" y="140733"/>
                </a:lnTo>
                <a:lnTo>
                  <a:pt x="164197" y="139542"/>
                </a:lnTo>
                <a:lnTo>
                  <a:pt x="156977" y="138219"/>
                </a:lnTo>
                <a:lnTo>
                  <a:pt x="148476" y="137631"/>
                </a:lnTo>
                <a:lnTo>
                  <a:pt x="141606" y="136521"/>
                </a:lnTo>
                <a:lnTo>
                  <a:pt x="105749" y="128953"/>
                </a:lnTo>
                <a:lnTo>
                  <a:pt x="104554" y="128696"/>
                </a:lnTo>
                <a:lnTo>
                  <a:pt x="111888" y="128602"/>
                </a:lnTo>
                <a:lnTo>
                  <a:pt x="114039" y="128597"/>
                </a:lnTo>
                <a:lnTo>
                  <a:pt x="120661" y="126052"/>
                </a:lnTo>
                <a:lnTo>
                  <a:pt x="124650" y="124040"/>
                </a:lnTo>
                <a:lnTo>
                  <a:pt x="129690" y="122698"/>
                </a:lnTo>
                <a:lnTo>
                  <a:pt x="135431" y="121804"/>
                </a:lnTo>
                <a:lnTo>
                  <a:pt x="141640" y="121207"/>
                </a:lnTo>
                <a:lnTo>
                  <a:pt x="147366" y="120810"/>
                </a:lnTo>
                <a:lnTo>
                  <a:pt x="157963" y="120369"/>
                </a:lnTo>
                <a:lnTo>
                  <a:pt x="163805" y="119298"/>
                </a:lnTo>
                <a:lnTo>
                  <a:pt x="170081" y="117632"/>
                </a:lnTo>
                <a:lnTo>
                  <a:pt x="176646" y="115569"/>
                </a:lnTo>
                <a:lnTo>
                  <a:pt x="183405" y="114194"/>
                </a:lnTo>
                <a:lnTo>
                  <a:pt x="190291" y="113277"/>
                </a:lnTo>
                <a:lnTo>
                  <a:pt x="197263" y="112665"/>
                </a:lnTo>
                <a:lnTo>
                  <a:pt x="204292" y="111305"/>
                </a:lnTo>
                <a:lnTo>
                  <a:pt x="211360" y="109446"/>
                </a:lnTo>
                <a:lnTo>
                  <a:pt x="218454" y="107254"/>
                </a:lnTo>
                <a:lnTo>
                  <a:pt x="225563" y="105793"/>
                </a:lnTo>
                <a:lnTo>
                  <a:pt x="232684" y="104819"/>
                </a:lnTo>
                <a:lnTo>
                  <a:pt x="239812" y="104169"/>
                </a:lnTo>
                <a:lnTo>
                  <a:pt x="246153" y="103736"/>
                </a:lnTo>
                <a:lnTo>
                  <a:pt x="257431" y="103255"/>
                </a:lnTo>
                <a:lnTo>
                  <a:pt x="275501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37"/>
          <p:cNvSpPr/>
          <p:nvPr/>
        </p:nvSpPr>
        <p:spPr>
          <a:xfrm>
            <a:off x="7379493" y="2961146"/>
            <a:ext cx="471489" cy="22084"/>
          </a:xfrm>
          <a:custGeom>
            <a:avLst/>
            <a:gdLst/>
            <a:ahLst/>
            <a:cxnLst/>
            <a:rect l="0" t="0" r="0" b="0"/>
            <a:pathLst>
              <a:path w="471489" h="22084">
                <a:moveTo>
                  <a:pt x="0" y="22083"/>
                </a:moveTo>
                <a:lnTo>
                  <a:pt x="20792" y="22083"/>
                </a:lnTo>
                <a:lnTo>
                  <a:pt x="24974" y="21131"/>
                </a:lnTo>
                <a:lnTo>
                  <a:pt x="29350" y="19543"/>
                </a:lnTo>
                <a:lnTo>
                  <a:pt x="33854" y="17533"/>
                </a:lnTo>
                <a:lnTo>
                  <a:pt x="37651" y="16192"/>
                </a:lnTo>
                <a:lnTo>
                  <a:pt x="40976" y="15298"/>
                </a:lnTo>
                <a:lnTo>
                  <a:pt x="43986" y="14703"/>
                </a:lnTo>
                <a:lnTo>
                  <a:pt x="53681" y="14041"/>
                </a:lnTo>
                <a:lnTo>
                  <a:pt x="70410" y="13668"/>
                </a:lnTo>
                <a:lnTo>
                  <a:pt x="108508" y="13520"/>
                </a:lnTo>
                <a:lnTo>
                  <a:pt x="115201" y="12565"/>
                </a:lnTo>
                <a:lnTo>
                  <a:pt x="122045" y="10975"/>
                </a:lnTo>
                <a:lnTo>
                  <a:pt x="128988" y="8963"/>
                </a:lnTo>
                <a:lnTo>
                  <a:pt x="135998" y="7621"/>
                </a:lnTo>
                <a:lnTo>
                  <a:pt x="143054" y="6727"/>
                </a:lnTo>
                <a:lnTo>
                  <a:pt x="150138" y="6131"/>
                </a:lnTo>
                <a:lnTo>
                  <a:pt x="158036" y="5733"/>
                </a:lnTo>
                <a:lnTo>
                  <a:pt x="175278" y="5292"/>
                </a:lnTo>
                <a:lnTo>
                  <a:pt x="264293" y="4941"/>
                </a:lnTo>
                <a:lnTo>
                  <a:pt x="271446" y="3988"/>
                </a:lnTo>
                <a:lnTo>
                  <a:pt x="278595" y="2400"/>
                </a:lnTo>
                <a:lnTo>
                  <a:pt x="285743" y="388"/>
                </a:lnTo>
                <a:lnTo>
                  <a:pt x="293683" y="0"/>
                </a:lnTo>
                <a:lnTo>
                  <a:pt x="302152" y="694"/>
                </a:lnTo>
                <a:lnTo>
                  <a:pt x="310972" y="2109"/>
                </a:lnTo>
                <a:lnTo>
                  <a:pt x="319234" y="3052"/>
                </a:lnTo>
                <a:lnTo>
                  <a:pt x="327122" y="3681"/>
                </a:lnTo>
                <a:lnTo>
                  <a:pt x="334764" y="4100"/>
                </a:lnTo>
                <a:lnTo>
                  <a:pt x="349603" y="4566"/>
                </a:lnTo>
                <a:lnTo>
                  <a:pt x="428608" y="4938"/>
                </a:lnTo>
                <a:lnTo>
                  <a:pt x="460331" y="4939"/>
                </a:lnTo>
                <a:lnTo>
                  <a:pt x="461668" y="5891"/>
                </a:lnTo>
                <a:lnTo>
                  <a:pt x="462560" y="7479"/>
                </a:lnTo>
                <a:lnTo>
                  <a:pt x="463992" y="12319"/>
                </a:lnTo>
                <a:lnTo>
                  <a:pt x="464903" y="12717"/>
                </a:lnTo>
                <a:lnTo>
                  <a:pt x="466304" y="12981"/>
                </a:lnTo>
                <a:lnTo>
                  <a:pt x="471488" y="135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38"/>
          <p:cNvSpPr/>
          <p:nvPr/>
        </p:nvSpPr>
        <p:spPr>
          <a:xfrm>
            <a:off x="7765256" y="2828925"/>
            <a:ext cx="242791" cy="171451"/>
          </a:xfrm>
          <a:custGeom>
            <a:avLst/>
            <a:gdLst/>
            <a:ahLst/>
            <a:cxnLst/>
            <a:rect l="0" t="0" r="0" b="0"/>
            <a:pathLst>
              <a:path w="242791" h="171451">
                <a:moveTo>
                  <a:pt x="0" y="0"/>
                </a:moveTo>
                <a:lnTo>
                  <a:pt x="3793" y="0"/>
                </a:lnTo>
                <a:lnTo>
                  <a:pt x="5703" y="952"/>
                </a:lnTo>
                <a:lnTo>
                  <a:pt x="12185" y="5891"/>
                </a:lnTo>
                <a:lnTo>
                  <a:pt x="16793" y="7380"/>
                </a:lnTo>
                <a:lnTo>
                  <a:pt x="23849" y="8219"/>
                </a:lnTo>
                <a:lnTo>
                  <a:pt x="30708" y="10955"/>
                </a:lnTo>
                <a:lnTo>
                  <a:pt x="34759" y="13018"/>
                </a:lnTo>
                <a:lnTo>
                  <a:pt x="39048" y="14394"/>
                </a:lnTo>
                <a:lnTo>
                  <a:pt x="43495" y="15311"/>
                </a:lnTo>
                <a:lnTo>
                  <a:pt x="48046" y="15922"/>
                </a:lnTo>
                <a:lnTo>
                  <a:pt x="52669" y="16330"/>
                </a:lnTo>
                <a:lnTo>
                  <a:pt x="57337" y="16601"/>
                </a:lnTo>
                <a:lnTo>
                  <a:pt x="62038" y="16782"/>
                </a:lnTo>
                <a:lnTo>
                  <a:pt x="67552" y="17856"/>
                </a:lnTo>
                <a:lnTo>
                  <a:pt x="73609" y="19524"/>
                </a:lnTo>
                <a:lnTo>
                  <a:pt x="80030" y="21588"/>
                </a:lnTo>
                <a:lnTo>
                  <a:pt x="85103" y="22964"/>
                </a:lnTo>
                <a:lnTo>
                  <a:pt x="89279" y="23882"/>
                </a:lnTo>
                <a:lnTo>
                  <a:pt x="92856" y="24494"/>
                </a:lnTo>
                <a:lnTo>
                  <a:pt x="97622" y="24901"/>
                </a:lnTo>
                <a:lnTo>
                  <a:pt x="103182" y="25173"/>
                </a:lnTo>
                <a:lnTo>
                  <a:pt x="109269" y="25355"/>
                </a:lnTo>
                <a:lnTo>
                  <a:pt x="114914" y="26428"/>
                </a:lnTo>
                <a:lnTo>
                  <a:pt x="120266" y="28096"/>
                </a:lnTo>
                <a:lnTo>
                  <a:pt x="125421" y="30160"/>
                </a:lnTo>
                <a:lnTo>
                  <a:pt x="130445" y="31537"/>
                </a:lnTo>
                <a:lnTo>
                  <a:pt x="135382" y="32454"/>
                </a:lnTo>
                <a:lnTo>
                  <a:pt x="140261" y="33066"/>
                </a:lnTo>
                <a:lnTo>
                  <a:pt x="145101" y="33474"/>
                </a:lnTo>
                <a:lnTo>
                  <a:pt x="149915" y="33746"/>
                </a:lnTo>
                <a:lnTo>
                  <a:pt x="159498" y="34048"/>
                </a:lnTo>
                <a:lnTo>
                  <a:pt x="201289" y="34287"/>
                </a:lnTo>
                <a:lnTo>
                  <a:pt x="204042" y="35240"/>
                </a:lnTo>
                <a:lnTo>
                  <a:pt x="209219" y="38839"/>
                </a:lnTo>
                <a:lnTo>
                  <a:pt x="216282" y="41074"/>
                </a:lnTo>
                <a:lnTo>
                  <a:pt x="226167" y="42509"/>
                </a:lnTo>
                <a:lnTo>
                  <a:pt x="231671" y="42757"/>
                </a:lnTo>
                <a:lnTo>
                  <a:pt x="233029" y="43745"/>
                </a:lnTo>
                <a:lnTo>
                  <a:pt x="233934" y="45355"/>
                </a:lnTo>
                <a:lnTo>
                  <a:pt x="234537" y="47382"/>
                </a:lnTo>
                <a:lnTo>
                  <a:pt x="235733" y="48733"/>
                </a:lnTo>
                <a:lnTo>
                  <a:pt x="237323" y="49633"/>
                </a:lnTo>
                <a:lnTo>
                  <a:pt x="241788" y="51079"/>
                </a:lnTo>
                <a:lnTo>
                  <a:pt x="242155" y="52150"/>
                </a:lnTo>
                <a:lnTo>
                  <a:pt x="242670" y="57256"/>
                </a:lnTo>
                <a:lnTo>
                  <a:pt x="242790" y="58784"/>
                </a:lnTo>
                <a:lnTo>
                  <a:pt x="240728" y="62004"/>
                </a:lnTo>
                <a:lnTo>
                  <a:pt x="239066" y="64196"/>
                </a:lnTo>
                <a:lnTo>
                  <a:pt x="237165" y="65657"/>
                </a:lnTo>
                <a:lnTo>
                  <a:pt x="230697" y="68666"/>
                </a:lnTo>
                <a:lnTo>
                  <a:pt x="226093" y="72745"/>
                </a:lnTo>
                <a:lnTo>
                  <a:pt x="221400" y="77734"/>
                </a:lnTo>
                <a:lnTo>
                  <a:pt x="219038" y="80397"/>
                </a:lnTo>
                <a:lnTo>
                  <a:pt x="215875" y="83125"/>
                </a:lnTo>
                <a:lnTo>
                  <a:pt x="212179" y="85897"/>
                </a:lnTo>
                <a:lnTo>
                  <a:pt x="208127" y="88697"/>
                </a:lnTo>
                <a:lnTo>
                  <a:pt x="204632" y="91516"/>
                </a:lnTo>
                <a:lnTo>
                  <a:pt x="201510" y="94348"/>
                </a:lnTo>
                <a:lnTo>
                  <a:pt x="198633" y="97189"/>
                </a:lnTo>
                <a:lnTo>
                  <a:pt x="195128" y="100035"/>
                </a:lnTo>
                <a:lnTo>
                  <a:pt x="191204" y="102885"/>
                </a:lnTo>
                <a:lnTo>
                  <a:pt x="187001" y="105737"/>
                </a:lnTo>
                <a:lnTo>
                  <a:pt x="178097" y="111446"/>
                </a:lnTo>
                <a:lnTo>
                  <a:pt x="173500" y="114302"/>
                </a:lnTo>
                <a:lnTo>
                  <a:pt x="170436" y="118111"/>
                </a:lnTo>
                <a:lnTo>
                  <a:pt x="168393" y="122556"/>
                </a:lnTo>
                <a:lnTo>
                  <a:pt x="167030" y="127424"/>
                </a:lnTo>
                <a:lnTo>
                  <a:pt x="164535" y="131622"/>
                </a:lnTo>
                <a:lnTo>
                  <a:pt x="161284" y="135372"/>
                </a:lnTo>
                <a:lnTo>
                  <a:pt x="157528" y="138826"/>
                </a:lnTo>
                <a:lnTo>
                  <a:pt x="151239" y="142662"/>
                </a:lnTo>
                <a:lnTo>
                  <a:pt x="148451" y="143686"/>
                </a:lnTo>
                <a:lnTo>
                  <a:pt x="146592" y="145320"/>
                </a:lnTo>
                <a:lnTo>
                  <a:pt x="145353" y="147363"/>
                </a:lnTo>
                <a:lnTo>
                  <a:pt x="144527" y="149677"/>
                </a:lnTo>
                <a:lnTo>
                  <a:pt x="141493" y="154788"/>
                </a:lnTo>
                <a:lnTo>
                  <a:pt x="139573" y="157484"/>
                </a:lnTo>
                <a:lnTo>
                  <a:pt x="137498" y="159282"/>
                </a:lnTo>
                <a:lnTo>
                  <a:pt x="133078" y="161279"/>
                </a:lnTo>
                <a:lnTo>
                  <a:pt x="131580" y="162764"/>
                </a:lnTo>
                <a:lnTo>
                  <a:pt x="130582" y="164707"/>
                </a:lnTo>
                <a:lnTo>
                  <a:pt x="128587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39"/>
          <p:cNvSpPr/>
          <p:nvPr/>
        </p:nvSpPr>
        <p:spPr>
          <a:xfrm>
            <a:off x="7304673" y="2863246"/>
            <a:ext cx="117684" cy="197137"/>
          </a:xfrm>
          <a:custGeom>
            <a:avLst/>
            <a:gdLst/>
            <a:ahLst/>
            <a:cxnLst/>
            <a:rect l="0" t="0" r="0" b="0"/>
            <a:pathLst>
              <a:path w="117684" h="197137">
                <a:moveTo>
                  <a:pt x="96252" y="8541"/>
                </a:moveTo>
                <a:lnTo>
                  <a:pt x="103337" y="38"/>
                </a:lnTo>
                <a:lnTo>
                  <a:pt x="103369" y="0"/>
                </a:lnTo>
                <a:lnTo>
                  <a:pt x="103394" y="8189"/>
                </a:lnTo>
                <a:lnTo>
                  <a:pt x="101279" y="10925"/>
                </a:lnTo>
                <a:lnTo>
                  <a:pt x="79546" y="37157"/>
                </a:lnTo>
                <a:lnTo>
                  <a:pt x="76383" y="40001"/>
                </a:lnTo>
                <a:lnTo>
                  <a:pt x="72687" y="42849"/>
                </a:lnTo>
                <a:lnTo>
                  <a:pt x="68635" y="45701"/>
                </a:lnTo>
                <a:lnTo>
                  <a:pt x="65140" y="48554"/>
                </a:lnTo>
                <a:lnTo>
                  <a:pt x="62018" y="51409"/>
                </a:lnTo>
                <a:lnTo>
                  <a:pt x="59141" y="54265"/>
                </a:lnTo>
                <a:lnTo>
                  <a:pt x="55636" y="57121"/>
                </a:lnTo>
                <a:lnTo>
                  <a:pt x="51712" y="59978"/>
                </a:lnTo>
                <a:lnTo>
                  <a:pt x="47509" y="62835"/>
                </a:lnTo>
                <a:lnTo>
                  <a:pt x="43913" y="65692"/>
                </a:lnTo>
                <a:lnTo>
                  <a:pt x="40722" y="68549"/>
                </a:lnTo>
                <a:lnTo>
                  <a:pt x="37800" y="71406"/>
                </a:lnTo>
                <a:lnTo>
                  <a:pt x="34265" y="74264"/>
                </a:lnTo>
                <a:lnTo>
                  <a:pt x="30321" y="77121"/>
                </a:lnTo>
                <a:lnTo>
                  <a:pt x="20169" y="84000"/>
                </a:lnTo>
                <a:lnTo>
                  <a:pt x="16665" y="87481"/>
                </a:lnTo>
                <a:lnTo>
                  <a:pt x="11739" y="92926"/>
                </a:lnTo>
                <a:lnTo>
                  <a:pt x="7093" y="98420"/>
                </a:lnTo>
                <a:lnTo>
                  <a:pt x="5063" y="99893"/>
                </a:lnTo>
                <a:lnTo>
                  <a:pt x="2915" y="100875"/>
                </a:lnTo>
                <a:lnTo>
                  <a:pt x="690" y="101530"/>
                </a:lnTo>
                <a:lnTo>
                  <a:pt x="0" y="102918"/>
                </a:lnTo>
                <a:lnTo>
                  <a:pt x="334" y="104797"/>
                </a:lnTo>
                <a:lnTo>
                  <a:pt x="2780" y="110105"/>
                </a:lnTo>
                <a:lnTo>
                  <a:pt x="3204" y="115575"/>
                </a:lnTo>
                <a:lnTo>
                  <a:pt x="4058" y="118949"/>
                </a:lnTo>
                <a:lnTo>
                  <a:pt x="5420" y="123104"/>
                </a:lnTo>
                <a:lnTo>
                  <a:pt x="7122" y="127779"/>
                </a:lnTo>
                <a:lnTo>
                  <a:pt x="9051" y="130895"/>
                </a:lnTo>
                <a:lnTo>
                  <a:pt x="11131" y="132973"/>
                </a:lnTo>
                <a:lnTo>
                  <a:pt x="16379" y="136308"/>
                </a:lnTo>
                <a:lnTo>
                  <a:pt x="24872" y="141436"/>
                </a:lnTo>
                <a:lnTo>
                  <a:pt x="28029" y="142858"/>
                </a:lnTo>
                <a:lnTo>
                  <a:pt x="30925" y="143806"/>
                </a:lnTo>
                <a:lnTo>
                  <a:pt x="33651" y="144438"/>
                </a:lnTo>
                <a:lnTo>
                  <a:pt x="36261" y="145811"/>
                </a:lnTo>
                <a:lnTo>
                  <a:pt x="38795" y="147679"/>
                </a:lnTo>
                <a:lnTo>
                  <a:pt x="41279" y="149878"/>
                </a:lnTo>
                <a:lnTo>
                  <a:pt x="43728" y="151343"/>
                </a:lnTo>
                <a:lnTo>
                  <a:pt x="46155" y="152320"/>
                </a:lnTo>
                <a:lnTo>
                  <a:pt x="48566" y="152971"/>
                </a:lnTo>
                <a:lnTo>
                  <a:pt x="50967" y="154358"/>
                </a:lnTo>
                <a:lnTo>
                  <a:pt x="53362" y="156235"/>
                </a:lnTo>
                <a:lnTo>
                  <a:pt x="55752" y="158438"/>
                </a:lnTo>
                <a:lnTo>
                  <a:pt x="58140" y="159908"/>
                </a:lnTo>
                <a:lnTo>
                  <a:pt x="60525" y="160887"/>
                </a:lnTo>
                <a:lnTo>
                  <a:pt x="62909" y="161540"/>
                </a:lnTo>
                <a:lnTo>
                  <a:pt x="65291" y="162928"/>
                </a:lnTo>
                <a:lnTo>
                  <a:pt x="67674" y="164806"/>
                </a:lnTo>
                <a:lnTo>
                  <a:pt x="70056" y="167010"/>
                </a:lnTo>
                <a:lnTo>
                  <a:pt x="72437" y="168480"/>
                </a:lnTo>
                <a:lnTo>
                  <a:pt x="74819" y="169459"/>
                </a:lnTo>
                <a:lnTo>
                  <a:pt x="77201" y="170112"/>
                </a:lnTo>
                <a:lnTo>
                  <a:pt x="79583" y="171500"/>
                </a:lnTo>
                <a:lnTo>
                  <a:pt x="81964" y="173378"/>
                </a:lnTo>
                <a:lnTo>
                  <a:pt x="84345" y="175582"/>
                </a:lnTo>
                <a:lnTo>
                  <a:pt x="86727" y="177052"/>
                </a:lnTo>
                <a:lnTo>
                  <a:pt x="89108" y="178032"/>
                </a:lnTo>
                <a:lnTo>
                  <a:pt x="91489" y="178685"/>
                </a:lnTo>
                <a:lnTo>
                  <a:pt x="93870" y="180073"/>
                </a:lnTo>
                <a:lnTo>
                  <a:pt x="96252" y="181951"/>
                </a:lnTo>
                <a:lnTo>
                  <a:pt x="98633" y="184155"/>
                </a:lnTo>
                <a:lnTo>
                  <a:pt x="101014" y="185624"/>
                </a:lnTo>
                <a:lnTo>
                  <a:pt x="103395" y="186604"/>
                </a:lnTo>
                <a:lnTo>
                  <a:pt x="105777" y="187257"/>
                </a:lnTo>
                <a:lnTo>
                  <a:pt x="108158" y="188645"/>
                </a:lnTo>
                <a:lnTo>
                  <a:pt x="110539" y="190523"/>
                </a:lnTo>
                <a:lnTo>
                  <a:pt x="117683" y="19713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40"/>
          <p:cNvSpPr/>
          <p:nvPr/>
        </p:nvSpPr>
        <p:spPr>
          <a:xfrm>
            <a:off x="6400800" y="3634740"/>
            <a:ext cx="64294" cy="257176"/>
          </a:xfrm>
          <a:custGeom>
            <a:avLst/>
            <a:gdLst/>
            <a:ahLst/>
            <a:cxnLst/>
            <a:rect l="0" t="0" r="0" b="0"/>
            <a:pathLst>
              <a:path w="64294" h="257176">
                <a:moveTo>
                  <a:pt x="0" y="0"/>
                </a:moveTo>
                <a:lnTo>
                  <a:pt x="0" y="7381"/>
                </a:lnTo>
                <a:lnTo>
                  <a:pt x="793" y="8731"/>
                </a:lnTo>
                <a:lnTo>
                  <a:pt x="2116" y="10583"/>
                </a:lnTo>
                <a:lnTo>
                  <a:pt x="3792" y="12770"/>
                </a:lnTo>
                <a:lnTo>
                  <a:pt x="4909" y="16133"/>
                </a:lnTo>
                <a:lnTo>
                  <a:pt x="5653" y="20280"/>
                </a:lnTo>
                <a:lnTo>
                  <a:pt x="6150" y="24950"/>
                </a:lnTo>
                <a:lnTo>
                  <a:pt x="7275" y="29016"/>
                </a:lnTo>
                <a:lnTo>
                  <a:pt x="8819" y="32679"/>
                </a:lnTo>
                <a:lnTo>
                  <a:pt x="10641" y="36073"/>
                </a:lnTo>
                <a:lnTo>
                  <a:pt x="11857" y="40241"/>
                </a:lnTo>
                <a:lnTo>
                  <a:pt x="12667" y="44925"/>
                </a:lnTo>
                <a:lnTo>
                  <a:pt x="13207" y="49952"/>
                </a:lnTo>
                <a:lnTo>
                  <a:pt x="14361" y="54256"/>
                </a:lnTo>
                <a:lnTo>
                  <a:pt x="15924" y="58078"/>
                </a:lnTo>
                <a:lnTo>
                  <a:pt x="17760" y="61579"/>
                </a:lnTo>
                <a:lnTo>
                  <a:pt x="18984" y="65818"/>
                </a:lnTo>
                <a:lnTo>
                  <a:pt x="19799" y="70548"/>
                </a:lnTo>
                <a:lnTo>
                  <a:pt x="20343" y="75607"/>
                </a:lnTo>
                <a:lnTo>
                  <a:pt x="21499" y="80885"/>
                </a:lnTo>
                <a:lnTo>
                  <a:pt x="23064" y="86308"/>
                </a:lnTo>
                <a:lnTo>
                  <a:pt x="24901" y="91829"/>
                </a:lnTo>
                <a:lnTo>
                  <a:pt x="26125" y="97414"/>
                </a:lnTo>
                <a:lnTo>
                  <a:pt x="26942" y="103043"/>
                </a:lnTo>
                <a:lnTo>
                  <a:pt x="27486" y="108700"/>
                </a:lnTo>
                <a:lnTo>
                  <a:pt x="27849" y="114376"/>
                </a:lnTo>
                <a:lnTo>
                  <a:pt x="28091" y="120066"/>
                </a:lnTo>
                <a:lnTo>
                  <a:pt x="28252" y="125764"/>
                </a:lnTo>
                <a:lnTo>
                  <a:pt x="29154" y="131468"/>
                </a:lnTo>
                <a:lnTo>
                  <a:pt x="30548" y="137175"/>
                </a:lnTo>
                <a:lnTo>
                  <a:pt x="32271" y="142885"/>
                </a:lnTo>
                <a:lnTo>
                  <a:pt x="33421" y="148596"/>
                </a:lnTo>
                <a:lnTo>
                  <a:pt x="34187" y="154309"/>
                </a:lnTo>
                <a:lnTo>
                  <a:pt x="34697" y="160023"/>
                </a:lnTo>
                <a:lnTo>
                  <a:pt x="35831" y="165736"/>
                </a:lnTo>
                <a:lnTo>
                  <a:pt x="37381" y="171451"/>
                </a:lnTo>
                <a:lnTo>
                  <a:pt x="39208" y="177166"/>
                </a:lnTo>
                <a:lnTo>
                  <a:pt x="40426" y="182880"/>
                </a:lnTo>
                <a:lnTo>
                  <a:pt x="41238" y="188595"/>
                </a:lnTo>
                <a:lnTo>
                  <a:pt x="41779" y="194310"/>
                </a:lnTo>
                <a:lnTo>
                  <a:pt x="42934" y="199072"/>
                </a:lnTo>
                <a:lnTo>
                  <a:pt x="44498" y="203200"/>
                </a:lnTo>
                <a:lnTo>
                  <a:pt x="46334" y="206904"/>
                </a:lnTo>
                <a:lnTo>
                  <a:pt x="47558" y="211278"/>
                </a:lnTo>
                <a:lnTo>
                  <a:pt x="48374" y="216100"/>
                </a:lnTo>
                <a:lnTo>
                  <a:pt x="48918" y="221219"/>
                </a:lnTo>
                <a:lnTo>
                  <a:pt x="50074" y="225584"/>
                </a:lnTo>
                <a:lnTo>
                  <a:pt x="51639" y="229447"/>
                </a:lnTo>
                <a:lnTo>
                  <a:pt x="53476" y="232975"/>
                </a:lnTo>
                <a:lnTo>
                  <a:pt x="54700" y="236279"/>
                </a:lnTo>
                <a:lnTo>
                  <a:pt x="56061" y="242490"/>
                </a:lnTo>
                <a:lnTo>
                  <a:pt x="56666" y="248426"/>
                </a:lnTo>
                <a:lnTo>
                  <a:pt x="57054" y="255446"/>
                </a:lnTo>
                <a:lnTo>
                  <a:pt x="57880" y="256022"/>
                </a:lnTo>
                <a:lnTo>
                  <a:pt x="59224" y="256406"/>
                </a:lnTo>
                <a:lnTo>
                  <a:pt x="64293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41"/>
          <p:cNvSpPr/>
          <p:nvPr/>
        </p:nvSpPr>
        <p:spPr>
          <a:xfrm>
            <a:off x="6500812" y="3617595"/>
            <a:ext cx="92870" cy="274321"/>
          </a:xfrm>
          <a:custGeom>
            <a:avLst/>
            <a:gdLst/>
            <a:ahLst/>
            <a:cxnLst/>
            <a:rect l="0" t="0" r="0" b="0"/>
            <a:pathLst>
              <a:path w="92870" h="274321">
                <a:moveTo>
                  <a:pt x="0" y="0"/>
                </a:moveTo>
                <a:lnTo>
                  <a:pt x="0" y="4550"/>
                </a:lnTo>
                <a:lnTo>
                  <a:pt x="794" y="6844"/>
                </a:lnTo>
                <a:lnTo>
                  <a:pt x="2117" y="9325"/>
                </a:lnTo>
                <a:lnTo>
                  <a:pt x="3793" y="11931"/>
                </a:lnTo>
                <a:lnTo>
                  <a:pt x="5704" y="14622"/>
                </a:lnTo>
                <a:lnTo>
                  <a:pt x="7771" y="17368"/>
                </a:lnTo>
                <a:lnTo>
                  <a:pt x="9943" y="20151"/>
                </a:lnTo>
                <a:lnTo>
                  <a:pt x="11392" y="22959"/>
                </a:lnTo>
                <a:lnTo>
                  <a:pt x="13001" y="28619"/>
                </a:lnTo>
                <a:lnTo>
                  <a:pt x="15832" y="36849"/>
                </a:lnTo>
                <a:lnTo>
                  <a:pt x="17699" y="41711"/>
                </a:lnTo>
                <a:lnTo>
                  <a:pt x="18943" y="46857"/>
                </a:lnTo>
                <a:lnTo>
                  <a:pt x="19772" y="52193"/>
                </a:lnTo>
                <a:lnTo>
                  <a:pt x="20326" y="57655"/>
                </a:lnTo>
                <a:lnTo>
                  <a:pt x="21488" y="63202"/>
                </a:lnTo>
                <a:lnTo>
                  <a:pt x="23056" y="68804"/>
                </a:lnTo>
                <a:lnTo>
                  <a:pt x="24896" y="74444"/>
                </a:lnTo>
                <a:lnTo>
                  <a:pt x="26916" y="80109"/>
                </a:lnTo>
                <a:lnTo>
                  <a:pt x="31277" y="91484"/>
                </a:lnTo>
                <a:lnTo>
                  <a:pt x="38195" y="108598"/>
                </a:lnTo>
                <a:lnTo>
                  <a:pt x="39751" y="114308"/>
                </a:lnTo>
                <a:lnTo>
                  <a:pt x="40788" y="120021"/>
                </a:lnTo>
                <a:lnTo>
                  <a:pt x="41480" y="125733"/>
                </a:lnTo>
                <a:lnTo>
                  <a:pt x="42735" y="132400"/>
                </a:lnTo>
                <a:lnTo>
                  <a:pt x="44365" y="139702"/>
                </a:lnTo>
                <a:lnTo>
                  <a:pt x="46245" y="147427"/>
                </a:lnTo>
                <a:lnTo>
                  <a:pt x="49086" y="154482"/>
                </a:lnTo>
                <a:lnTo>
                  <a:pt x="52568" y="161090"/>
                </a:lnTo>
                <a:lnTo>
                  <a:pt x="56477" y="167401"/>
                </a:lnTo>
                <a:lnTo>
                  <a:pt x="59082" y="173513"/>
                </a:lnTo>
                <a:lnTo>
                  <a:pt x="60820" y="179492"/>
                </a:lnTo>
                <a:lnTo>
                  <a:pt x="61978" y="185384"/>
                </a:lnTo>
                <a:lnTo>
                  <a:pt x="63543" y="191217"/>
                </a:lnTo>
                <a:lnTo>
                  <a:pt x="65381" y="197010"/>
                </a:lnTo>
                <a:lnTo>
                  <a:pt x="67400" y="202778"/>
                </a:lnTo>
                <a:lnTo>
                  <a:pt x="68746" y="207575"/>
                </a:lnTo>
                <a:lnTo>
                  <a:pt x="70241" y="215445"/>
                </a:lnTo>
                <a:lnTo>
                  <a:pt x="71434" y="219830"/>
                </a:lnTo>
                <a:lnTo>
                  <a:pt x="73023" y="224658"/>
                </a:lnTo>
                <a:lnTo>
                  <a:pt x="74875" y="229782"/>
                </a:lnTo>
                <a:lnTo>
                  <a:pt x="76905" y="234150"/>
                </a:lnTo>
                <a:lnTo>
                  <a:pt x="79051" y="238015"/>
                </a:lnTo>
                <a:lnTo>
                  <a:pt x="81276" y="241544"/>
                </a:lnTo>
                <a:lnTo>
                  <a:pt x="83748" y="248005"/>
                </a:lnTo>
                <a:lnTo>
                  <a:pt x="85334" y="255363"/>
                </a:lnTo>
                <a:lnTo>
                  <a:pt x="85610" y="261189"/>
                </a:lnTo>
                <a:lnTo>
                  <a:pt x="86442" y="262708"/>
                </a:lnTo>
                <a:lnTo>
                  <a:pt x="87791" y="263721"/>
                </a:lnTo>
                <a:lnTo>
                  <a:pt x="89483" y="264397"/>
                </a:lnTo>
                <a:lnTo>
                  <a:pt x="90612" y="265799"/>
                </a:lnTo>
                <a:lnTo>
                  <a:pt x="91364" y="267687"/>
                </a:lnTo>
                <a:lnTo>
                  <a:pt x="92869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42"/>
          <p:cNvSpPr/>
          <p:nvPr/>
        </p:nvSpPr>
        <p:spPr>
          <a:xfrm>
            <a:off x="6407943" y="3746182"/>
            <a:ext cx="185739" cy="42864"/>
          </a:xfrm>
          <a:custGeom>
            <a:avLst/>
            <a:gdLst/>
            <a:ahLst/>
            <a:cxnLst/>
            <a:rect l="0" t="0" r="0" b="0"/>
            <a:pathLst>
              <a:path w="185739" h="42864">
                <a:moveTo>
                  <a:pt x="0" y="42863"/>
                </a:moveTo>
                <a:lnTo>
                  <a:pt x="0" y="35482"/>
                </a:lnTo>
                <a:lnTo>
                  <a:pt x="794" y="35084"/>
                </a:lnTo>
                <a:lnTo>
                  <a:pt x="5704" y="34525"/>
                </a:lnTo>
                <a:lnTo>
                  <a:pt x="9943" y="34394"/>
                </a:lnTo>
                <a:lnTo>
                  <a:pt x="31434" y="34299"/>
                </a:lnTo>
                <a:lnTo>
                  <a:pt x="36038" y="33344"/>
                </a:lnTo>
                <a:lnTo>
                  <a:pt x="39900" y="31754"/>
                </a:lnTo>
                <a:lnTo>
                  <a:pt x="43269" y="29742"/>
                </a:lnTo>
                <a:lnTo>
                  <a:pt x="47102" y="28401"/>
                </a:lnTo>
                <a:lnTo>
                  <a:pt x="51246" y="27506"/>
                </a:lnTo>
                <a:lnTo>
                  <a:pt x="55595" y="26910"/>
                </a:lnTo>
                <a:lnTo>
                  <a:pt x="60876" y="25560"/>
                </a:lnTo>
                <a:lnTo>
                  <a:pt x="66778" y="23708"/>
                </a:lnTo>
                <a:lnTo>
                  <a:pt x="73093" y="21520"/>
                </a:lnTo>
                <a:lnTo>
                  <a:pt x="78892" y="20062"/>
                </a:lnTo>
                <a:lnTo>
                  <a:pt x="84345" y="19090"/>
                </a:lnTo>
                <a:lnTo>
                  <a:pt x="89568" y="18441"/>
                </a:lnTo>
                <a:lnTo>
                  <a:pt x="94636" y="17057"/>
                </a:lnTo>
                <a:lnTo>
                  <a:pt x="99603" y="15181"/>
                </a:lnTo>
                <a:lnTo>
                  <a:pt x="104502" y="12978"/>
                </a:lnTo>
                <a:lnTo>
                  <a:pt x="110150" y="11510"/>
                </a:lnTo>
                <a:lnTo>
                  <a:pt x="116296" y="10531"/>
                </a:lnTo>
                <a:lnTo>
                  <a:pt x="122774" y="9878"/>
                </a:lnTo>
                <a:lnTo>
                  <a:pt x="128681" y="8490"/>
                </a:lnTo>
                <a:lnTo>
                  <a:pt x="134206" y="6613"/>
                </a:lnTo>
                <a:lnTo>
                  <a:pt x="139477" y="4409"/>
                </a:lnTo>
                <a:lnTo>
                  <a:pt x="144578" y="2939"/>
                </a:lnTo>
                <a:lnTo>
                  <a:pt x="149567" y="1960"/>
                </a:lnTo>
                <a:lnTo>
                  <a:pt x="154481" y="1306"/>
                </a:lnTo>
                <a:lnTo>
                  <a:pt x="159343" y="871"/>
                </a:lnTo>
                <a:lnTo>
                  <a:pt x="164172" y="581"/>
                </a:lnTo>
                <a:lnTo>
                  <a:pt x="176438" y="172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43"/>
          <p:cNvSpPr/>
          <p:nvPr/>
        </p:nvSpPr>
        <p:spPr>
          <a:xfrm>
            <a:off x="6693693" y="3831907"/>
            <a:ext cx="49971" cy="111444"/>
          </a:xfrm>
          <a:custGeom>
            <a:avLst/>
            <a:gdLst/>
            <a:ahLst/>
            <a:cxnLst/>
            <a:rect l="0" t="0" r="0" b="0"/>
            <a:pathLst>
              <a:path w="49971" h="111444">
                <a:moveTo>
                  <a:pt x="21432" y="0"/>
                </a:moveTo>
                <a:lnTo>
                  <a:pt x="25224" y="0"/>
                </a:lnTo>
                <a:lnTo>
                  <a:pt x="26341" y="953"/>
                </a:lnTo>
                <a:lnTo>
                  <a:pt x="27085" y="2540"/>
                </a:lnTo>
                <a:lnTo>
                  <a:pt x="27582" y="4551"/>
                </a:lnTo>
                <a:lnTo>
                  <a:pt x="28707" y="6844"/>
                </a:lnTo>
                <a:lnTo>
                  <a:pt x="30250" y="9325"/>
                </a:lnTo>
                <a:lnTo>
                  <a:pt x="32073" y="11932"/>
                </a:lnTo>
                <a:lnTo>
                  <a:pt x="34083" y="14622"/>
                </a:lnTo>
                <a:lnTo>
                  <a:pt x="38431" y="20151"/>
                </a:lnTo>
                <a:lnTo>
                  <a:pt x="45342" y="28619"/>
                </a:lnTo>
                <a:lnTo>
                  <a:pt x="46897" y="31462"/>
                </a:lnTo>
                <a:lnTo>
                  <a:pt x="47934" y="34310"/>
                </a:lnTo>
                <a:lnTo>
                  <a:pt x="48624" y="37161"/>
                </a:lnTo>
                <a:lnTo>
                  <a:pt x="49085" y="40014"/>
                </a:lnTo>
                <a:lnTo>
                  <a:pt x="49393" y="42868"/>
                </a:lnTo>
                <a:lnTo>
                  <a:pt x="49597" y="45724"/>
                </a:lnTo>
                <a:lnTo>
                  <a:pt x="49734" y="49533"/>
                </a:lnTo>
                <a:lnTo>
                  <a:pt x="49925" y="63042"/>
                </a:lnTo>
                <a:lnTo>
                  <a:pt x="49970" y="70246"/>
                </a:lnTo>
                <a:lnTo>
                  <a:pt x="49188" y="73501"/>
                </a:lnTo>
                <a:lnTo>
                  <a:pt x="47874" y="76623"/>
                </a:lnTo>
                <a:lnTo>
                  <a:pt x="46204" y="79657"/>
                </a:lnTo>
                <a:lnTo>
                  <a:pt x="44296" y="82632"/>
                </a:lnTo>
                <a:lnTo>
                  <a:pt x="42231" y="85568"/>
                </a:lnTo>
                <a:lnTo>
                  <a:pt x="40061" y="88478"/>
                </a:lnTo>
                <a:lnTo>
                  <a:pt x="35531" y="94251"/>
                </a:lnTo>
                <a:lnTo>
                  <a:pt x="22832" y="109746"/>
                </a:lnTo>
                <a:lnTo>
                  <a:pt x="20777" y="110312"/>
                </a:lnTo>
                <a:lnTo>
                  <a:pt x="17821" y="110689"/>
                </a:lnTo>
                <a:lnTo>
                  <a:pt x="9253" y="111294"/>
                </a:lnTo>
                <a:lnTo>
                  <a:pt x="5964" y="111376"/>
                </a:lnTo>
                <a:lnTo>
                  <a:pt x="0" y="1114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44"/>
          <p:cNvSpPr/>
          <p:nvPr/>
        </p:nvSpPr>
        <p:spPr>
          <a:xfrm>
            <a:off x="6865143" y="3626167"/>
            <a:ext cx="78580" cy="274286"/>
          </a:xfrm>
          <a:custGeom>
            <a:avLst/>
            <a:gdLst/>
            <a:ahLst/>
            <a:cxnLst/>
            <a:rect l="0" t="0" r="0" b="0"/>
            <a:pathLst>
              <a:path w="78580" h="274286">
                <a:moveTo>
                  <a:pt x="7144" y="0"/>
                </a:moveTo>
                <a:lnTo>
                  <a:pt x="7144" y="4551"/>
                </a:lnTo>
                <a:lnTo>
                  <a:pt x="8732" y="8749"/>
                </a:lnTo>
                <a:lnTo>
                  <a:pt x="11377" y="14405"/>
                </a:lnTo>
                <a:lnTo>
                  <a:pt x="14729" y="21034"/>
                </a:lnTo>
                <a:lnTo>
                  <a:pt x="17757" y="25452"/>
                </a:lnTo>
                <a:lnTo>
                  <a:pt x="20569" y="28398"/>
                </a:lnTo>
                <a:lnTo>
                  <a:pt x="23238" y="30362"/>
                </a:lnTo>
                <a:lnTo>
                  <a:pt x="25017" y="33577"/>
                </a:lnTo>
                <a:lnTo>
                  <a:pt x="26203" y="37624"/>
                </a:lnTo>
                <a:lnTo>
                  <a:pt x="26994" y="42228"/>
                </a:lnTo>
                <a:lnTo>
                  <a:pt x="28315" y="46249"/>
                </a:lnTo>
                <a:lnTo>
                  <a:pt x="29989" y="49883"/>
                </a:lnTo>
                <a:lnTo>
                  <a:pt x="31899" y="53258"/>
                </a:lnTo>
                <a:lnTo>
                  <a:pt x="33966" y="57413"/>
                </a:lnTo>
                <a:lnTo>
                  <a:pt x="36138" y="62088"/>
                </a:lnTo>
                <a:lnTo>
                  <a:pt x="38380" y="67109"/>
                </a:lnTo>
                <a:lnTo>
                  <a:pt x="40668" y="71410"/>
                </a:lnTo>
                <a:lnTo>
                  <a:pt x="42988" y="75229"/>
                </a:lnTo>
                <a:lnTo>
                  <a:pt x="45327" y="78728"/>
                </a:lnTo>
                <a:lnTo>
                  <a:pt x="47680" y="82965"/>
                </a:lnTo>
                <a:lnTo>
                  <a:pt x="50044" y="87695"/>
                </a:lnTo>
                <a:lnTo>
                  <a:pt x="52413" y="92754"/>
                </a:lnTo>
                <a:lnTo>
                  <a:pt x="57161" y="103454"/>
                </a:lnTo>
                <a:lnTo>
                  <a:pt x="59539" y="108974"/>
                </a:lnTo>
                <a:lnTo>
                  <a:pt x="61918" y="113607"/>
                </a:lnTo>
                <a:lnTo>
                  <a:pt x="64298" y="117648"/>
                </a:lnTo>
                <a:lnTo>
                  <a:pt x="66678" y="121294"/>
                </a:lnTo>
                <a:lnTo>
                  <a:pt x="68264" y="126583"/>
                </a:lnTo>
                <a:lnTo>
                  <a:pt x="69322" y="132966"/>
                </a:lnTo>
                <a:lnTo>
                  <a:pt x="70028" y="140079"/>
                </a:lnTo>
                <a:lnTo>
                  <a:pt x="71291" y="145774"/>
                </a:lnTo>
                <a:lnTo>
                  <a:pt x="72928" y="150522"/>
                </a:lnTo>
                <a:lnTo>
                  <a:pt x="74813" y="154641"/>
                </a:lnTo>
                <a:lnTo>
                  <a:pt x="76069" y="159291"/>
                </a:lnTo>
                <a:lnTo>
                  <a:pt x="76906" y="164296"/>
                </a:lnTo>
                <a:lnTo>
                  <a:pt x="77465" y="169538"/>
                </a:lnTo>
                <a:lnTo>
                  <a:pt x="77837" y="175891"/>
                </a:lnTo>
                <a:lnTo>
                  <a:pt x="78085" y="182983"/>
                </a:lnTo>
                <a:lnTo>
                  <a:pt x="78484" y="205796"/>
                </a:lnTo>
                <a:lnTo>
                  <a:pt x="78579" y="242461"/>
                </a:lnTo>
                <a:lnTo>
                  <a:pt x="77786" y="245461"/>
                </a:lnTo>
                <a:lnTo>
                  <a:pt x="76464" y="248413"/>
                </a:lnTo>
                <a:lnTo>
                  <a:pt x="74789" y="251334"/>
                </a:lnTo>
                <a:lnTo>
                  <a:pt x="72878" y="254233"/>
                </a:lnTo>
                <a:lnTo>
                  <a:pt x="70811" y="257119"/>
                </a:lnTo>
                <a:lnTo>
                  <a:pt x="65582" y="264043"/>
                </a:lnTo>
                <a:lnTo>
                  <a:pt x="60883" y="269793"/>
                </a:lnTo>
                <a:lnTo>
                  <a:pt x="58845" y="271302"/>
                </a:lnTo>
                <a:lnTo>
                  <a:pt x="56693" y="272308"/>
                </a:lnTo>
                <a:lnTo>
                  <a:pt x="54464" y="272979"/>
                </a:lnTo>
                <a:lnTo>
                  <a:pt x="52185" y="273426"/>
                </a:lnTo>
                <a:lnTo>
                  <a:pt x="49871" y="273724"/>
                </a:lnTo>
                <a:lnTo>
                  <a:pt x="47535" y="273922"/>
                </a:lnTo>
                <a:lnTo>
                  <a:pt x="45184" y="274055"/>
                </a:lnTo>
                <a:lnTo>
                  <a:pt x="40455" y="274202"/>
                </a:lnTo>
                <a:lnTo>
                  <a:pt x="33330" y="274285"/>
                </a:lnTo>
                <a:lnTo>
                  <a:pt x="30952" y="273344"/>
                </a:lnTo>
                <a:lnTo>
                  <a:pt x="28572" y="271764"/>
                </a:lnTo>
                <a:lnTo>
                  <a:pt x="26192" y="269759"/>
                </a:lnTo>
                <a:lnTo>
                  <a:pt x="23811" y="268422"/>
                </a:lnTo>
                <a:lnTo>
                  <a:pt x="21431" y="267530"/>
                </a:lnTo>
                <a:lnTo>
                  <a:pt x="19050" y="266936"/>
                </a:lnTo>
                <a:lnTo>
                  <a:pt x="17463" y="265587"/>
                </a:lnTo>
                <a:lnTo>
                  <a:pt x="16404" y="263736"/>
                </a:lnTo>
                <a:lnTo>
                  <a:pt x="15699" y="261549"/>
                </a:lnTo>
                <a:lnTo>
                  <a:pt x="14435" y="259138"/>
                </a:lnTo>
                <a:lnTo>
                  <a:pt x="12799" y="256579"/>
                </a:lnTo>
                <a:lnTo>
                  <a:pt x="8261" y="250178"/>
                </a:lnTo>
                <a:lnTo>
                  <a:pt x="7094" y="249653"/>
                </a:lnTo>
                <a:lnTo>
                  <a:pt x="5524" y="249303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45"/>
          <p:cNvSpPr/>
          <p:nvPr/>
        </p:nvSpPr>
        <p:spPr>
          <a:xfrm>
            <a:off x="7036593" y="3840479"/>
            <a:ext cx="41871" cy="128589"/>
          </a:xfrm>
          <a:custGeom>
            <a:avLst/>
            <a:gdLst/>
            <a:ahLst/>
            <a:cxnLst/>
            <a:rect l="0" t="0" r="0" b="0"/>
            <a:pathLst>
              <a:path w="41871" h="128589">
                <a:moveTo>
                  <a:pt x="35719" y="0"/>
                </a:moveTo>
                <a:lnTo>
                  <a:pt x="39512" y="9102"/>
                </a:lnTo>
                <a:lnTo>
                  <a:pt x="40629" y="13688"/>
                </a:lnTo>
                <a:lnTo>
                  <a:pt x="41373" y="18651"/>
                </a:lnTo>
                <a:lnTo>
                  <a:pt x="41870" y="23864"/>
                </a:lnTo>
                <a:lnTo>
                  <a:pt x="41407" y="28292"/>
                </a:lnTo>
                <a:lnTo>
                  <a:pt x="40305" y="32197"/>
                </a:lnTo>
                <a:lnTo>
                  <a:pt x="38776" y="35752"/>
                </a:lnTo>
                <a:lnTo>
                  <a:pt x="37757" y="39075"/>
                </a:lnTo>
                <a:lnTo>
                  <a:pt x="37078" y="42243"/>
                </a:lnTo>
                <a:lnTo>
                  <a:pt x="36625" y="45307"/>
                </a:lnTo>
                <a:lnTo>
                  <a:pt x="36323" y="49255"/>
                </a:lnTo>
                <a:lnTo>
                  <a:pt x="36122" y="53792"/>
                </a:lnTo>
                <a:lnTo>
                  <a:pt x="35987" y="58721"/>
                </a:lnTo>
                <a:lnTo>
                  <a:pt x="35104" y="62960"/>
                </a:lnTo>
                <a:lnTo>
                  <a:pt x="33721" y="66739"/>
                </a:lnTo>
                <a:lnTo>
                  <a:pt x="32006" y="70210"/>
                </a:lnTo>
                <a:lnTo>
                  <a:pt x="30069" y="74429"/>
                </a:lnTo>
                <a:lnTo>
                  <a:pt x="25799" y="84198"/>
                </a:lnTo>
                <a:lnTo>
                  <a:pt x="24344" y="88517"/>
                </a:lnTo>
                <a:lnTo>
                  <a:pt x="23373" y="92349"/>
                </a:lnTo>
                <a:lnTo>
                  <a:pt x="22726" y="95856"/>
                </a:lnTo>
                <a:lnTo>
                  <a:pt x="21500" y="99147"/>
                </a:lnTo>
                <a:lnTo>
                  <a:pt x="19891" y="102293"/>
                </a:lnTo>
                <a:lnTo>
                  <a:pt x="18023" y="105343"/>
                </a:lnTo>
                <a:lnTo>
                  <a:pt x="15985" y="108329"/>
                </a:lnTo>
                <a:lnTo>
                  <a:pt x="13831" y="111272"/>
                </a:lnTo>
                <a:lnTo>
                  <a:pt x="11603" y="114186"/>
                </a:lnTo>
                <a:lnTo>
                  <a:pt x="7009" y="119965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46"/>
          <p:cNvSpPr/>
          <p:nvPr/>
        </p:nvSpPr>
        <p:spPr>
          <a:xfrm>
            <a:off x="7286625" y="3591877"/>
            <a:ext cx="42863" cy="282894"/>
          </a:xfrm>
          <a:custGeom>
            <a:avLst/>
            <a:gdLst/>
            <a:ahLst/>
            <a:cxnLst/>
            <a:rect l="0" t="0" r="0" b="0"/>
            <a:pathLst>
              <a:path w="42863" h="282894">
                <a:moveTo>
                  <a:pt x="0" y="0"/>
                </a:moveTo>
                <a:lnTo>
                  <a:pt x="0" y="36351"/>
                </a:lnTo>
                <a:lnTo>
                  <a:pt x="793" y="39474"/>
                </a:lnTo>
                <a:lnTo>
                  <a:pt x="2116" y="42508"/>
                </a:lnTo>
                <a:lnTo>
                  <a:pt x="3792" y="45484"/>
                </a:lnTo>
                <a:lnTo>
                  <a:pt x="4909" y="49373"/>
                </a:lnTo>
                <a:lnTo>
                  <a:pt x="5653" y="53870"/>
                </a:lnTo>
                <a:lnTo>
                  <a:pt x="6150" y="58774"/>
                </a:lnTo>
                <a:lnTo>
                  <a:pt x="6481" y="63947"/>
                </a:lnTo>
                <a:lnTo>
                  <a:pt x="6702" y="69302"/>
                </a:lnTo>
                <a:lnTo>
                  <a:pt x="6947" y="80331"/>
                </a:lnTo>
                <a:lnTo>
                  <a:pt x="7118" y="108627"/>
                </a:lnTo>
                <a:lnTo>
                  <a:pt x="7920" y="113376"/>
                </a:lnTo>
                <a:lnTo>
                  <a:pt x="9249" y="117494"/>
                </a:lnTo>
                <a:lnTo>
                  <a:pt x="10928" y="121192"/>
                </a:lnTo>
                <a:lnTo>
                  <a:pt x="12048" y="125562"/>
                </a:lnTo>
                <a:lnTo>
                  <a:pt x="12794" y="130381"/>
                </a:lnTo>
                <a:lnTo>
                  <a:pt x="13292" y="135498"/>
                </a:lnTo>
                <a:lnTo>
                  <a:pt x="13623" y="140814"/>
                </a:lnTo>
                <a:lnTo>
                  <a:pt x="13845" y="146264"/>
                </a:lnTo>
                <a:lnTo>
                  <a:pt x="13992" y="151802"/>
                </a:lnTo>
                <a:lnTo>
                  <a:pt x="14884" y="158351"/>
                </a:lnTo>
                <a:lnTo>
                  <a:pt x="16273" y="165575"/>
                </a:lnTo>
                <a:lnTo>
                  <a:pt x="17992" y="173248"/>
                </a:lnTo>
                <a:lnTo>
                  <a:pt x="19139" y="179316"/>
                </a:lnTo>
                <a:lnTo>
                  <a:pt x="19902" y="184314"/>
                </a:lnTo>
                <a:lnTo>
                  <a:pt x="20412" y="188599"/>
                </a:lnTo>
                <a:lnTo>
                  <a:pt x="20752" y="193360"/>
                </a:lnTo>
                <a:lnTo>
                  <a:pt x="20978" y="198439"/>
                </a:lnTo>
                <a:lnTo>
                  <a:pt x="21129" y="203730"/>
                </a:lnTo>
                <a:lnTo>
                  <a:pt x="22023" y="209163"/>
                </a:lnTo>
                <a:lnTo>
                  <a:pt x="23414" y="214690"/>
                </a:lnTo>
                <a:lnTo>
                  <a:pt x="25134" y="220279"/>
                </a:lnTo>
                <a:lnTo>
                  <a:pt x="26281" y="224958"/>
                </a:lnTo>
                <a:lnTo>
                  <a:pt x="27555" y="232696"/>
                </a:lnTo>
                <a:lnTo>
                  <a:pt x="27895" y="237046"/>
                </a:lnTo>
                <a:lnTo>
                  <a:pt x="28122" y="241851"/>
                </a:lnTo>
                <a:lnTo>
                  <a:pt x="28272" y="246959"/>
                </a:lnTo>
                <a:lnTo>
                  <a:pt x="29167" y="251317"/>
                </a:lnTo>
                <a:lnTo>
                  <a:pt x="30557" y="255175"/>
                </a:lnTo>
                <a:lnTo>
                  <a:pt x="32277" y="258699"/>
                </a:lnTo>
                <a:lnTo>
                  <a:pt x="33424" y="262001"/>
                </a:lnTo>
                <a:lnTo>
                  <a:pt x="34699" y="268210"/>
                </a:lnTo>
                <a:lnTo>
                  <a:pt x="35517" y="274066"/>
                </a:lnTo>
                <a:lnTo>
                  <a:pt x="35629" y="278334"/>
                </a:lnTo>
                <a:lnTo>
                  <a:pt x="36452" y="279854"/>
                </a:lnTo>
                <a:lnTo>
                  <a:pt x="37796" y="280867"/>
                </a:lnTo>
                <a:lnTo>
                  <a:pt x="42862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 smtClean="0"/>
              <a:t>	Students will learn about points, lines, and planes.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 smtClean="0"/>
              <a:t>	Students will describe lines, points, and planes in writing.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 smtClean="0"/>
              <a:t>	Students will learn about points, lines, and planes.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 smtClean="0"/>
              <a:t>	Students will describe lines, points, and planes in writing.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geometry?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word geometry derives from the Greek words geo (earth) and </a:t>
            </a:r>
            <a:r>
              <a:rPr lang="en-US" dirty="0" err="1" smtClean="0"/>
              <a:t>metria</a:t>
            </a:r>
            <a:r>
              <a:rPr lang="en-US" dirty="0"/>
              <a:t> </a:t>
            </a:r>
            <a:r>
              <a:rPr lang="en-US" dirty="0" smtClean="0"/>
              <a:t>(measure).</a:t>
            </a:r>
          </a:p>
          <a:p>
            <a:r>
              <a:rPr lang="en-US" dirty="0" smtClean="0"/>
              <a:t>Essentially, geometry is the study of spatial relationships.</a:t>
            </a:r>
          </a:p>
          <a:p>
            <a:r>
              <a:rPr lang="en-US" dirty="0" smtClean="0"/>
              <a:t>We will be studying mainly two-dimensional geometry in this course.</a:t>
            </a: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Undefined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Undefined terms have intuitive, rather than concrete meaning.</a:t>
            </a:r>
          </a:p>
          <a:p>
            <a:r>
              <a:rPr lang="en-US" smtClean="0"/>
              <a:t>These are the </a:t>
            </a:r>
            <a:r>
              <a:rPr lang="en-US" dirty="0" smtClean="0"/>
              <a:t>important undefined terms that are basic to the study of geometry:</a:t>
            </a:r>
          </a:p>
          <a:p>
            <a:pPr lvl="1"/>
            <a:r>
              <a:rPr lang="en-US" dirty="0" smtClean="0"/>
              <a:t>Point</a:t>
            </a:r>
          </a:p>
          <a:p>
            <a:pPr lvl="1"/>
            <a:r>
              <a:rPr lang="en-US" dirty="0" smtClean="0"/>
              <a:t>Line</a:t>
            </a:r>
          </a:p>
          <a:p>
            <a:pPr lvl="1"/>
            <a:r>
              <a:rPr lang="en-US" dirty="0" smtClean="0"/>
              <a:t>Plane</a:t>
            </a:r>
          </a:p>
          <a:p>
            <a:pPr lvl="1">
              <a:buNone/>
            </a:pP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2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2492375" y="3921125"/>
              <a:ext cx="1246188" cy="114300"/>
            </p14:xfrm>
          </p:contentPart>
        </mc:Choice>
        <mc:Fallback xmlns="">
          <p:pic>
            <p:nvPicPr>
              <p:cNvPr id="102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92375" y="3921125"/>
                <a:ext cx="1246188" cy="1143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point?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According </a:t>
            </a:r>
            <a:r>
              <a:rPr lang="en-US" dirty="0"/>
              <a:t>to Euclid, </a:t>
            </a:r>
            <a:r>
              <a:rPr lang="en-US" dirty="0" smtClean="0"/>
              <a:t>a point is “that </a:t>
            </a:r>
            <a:r>
              <a:rPr lang="en-US" dirty="0"/>
              <a:t>which has no size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We represent a point using a dot, but in actuality a point is a specific position in space.</a:t>
            </a:r>
          </a:p>
          <a:p>
            <a:r>
              <a:rPr lang="en-US" dirty="0" smtClean="0"/>
              <a:t>Points are usually labeled with capital letter.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• A</a:t>
            </a:r>
          </a:p>
          <a:p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2228850" y="3455909"/>
            <a:ext cx="5764675" cy="1927234"/>
            <a:chOff x="2228850" y="3455909"/>
            <a:chExt cx="5764675" cy="1927234"/>
          </a:xfrm>
        </p:grpSpPr>
        <p:sp>
          <p:nvSpPr>
            <p:cNvPr id="4" name="SMARTInkAnnotation120"/>
            <p:cNvSpPr/>
            <p:nvPr/>
          </p:nvSpPr>
          <p:spPr>
            <a:xfrm>
              <a:off x="3814762" y="3455909"/>
              <a:ext cx="3997331" cy="58817"/>
            </a:xfrm>
            <a:custGeom>
              <a:avLst/>
              <a:gdLst/>
              <a:ahLst/>
              <a:cxnLst/>
              <a:rect l="0" t="0" r="0" b="0"/>
              <a:pathLst>
                <a:path w="3997331" h="58817">
                  <a:moveTo>
                    <a:pt x="0" y="58816"/>
                  </a:moveTo>
                  <a:lnTo>
                    <a:pt x="134372" y="58816"/>
                  </a:lnTo>
                  <a:lnTo>
                    <a:pt x="139588" y="57863"/>
                  </a:lnTo>
                  <a:lnTo>
                    <a:pt x="145446" y="56276"/>
                  </a:lnTo>
                  <a:lnTo>
                    <a:pt x="151733" y="54265"/>
                  </a:lnTo>
                  <a:lnTo>
                    <a:pt x="156718" y="52924"/>
                  </a:lnTo>
                  <a:lnTo>
                    <a:pt x="164373" y="51435"/>
                  </a:lnTo>
                  <a:lnTo>
                    <a:pt x="306565" y="43459"/>
                  </a:lnTo>
                  <a:lnTo>
                    <a:pt x="360085" y="41775"/>
                  </a:lnTo>
                  <a:lnTo>
                    <a:pt x="366263" y="40788"/>
                  </a:lnTo>
                  <a:lnTo>
                    <a:pt x="372763" y="39177"/>
                  </a:lnTo>
                  <a:lnTo>
                    <a:pt x="379477" y="37151"/>
                  </a:lnTo>
                  <a:lnTo>
                    <a:pt x="386335" y="35800"/>
                  </a:lnTo>
                  <a:lnTo>
                    <a:pt x="400304" y="34299"/>
                  </a:lnTo>
                  <a:lnTo>
                    <a:pt x="513651" y="33129"/>
                  </a:lnTo>
                  <a:lnTo>
                    <a:pt x="1196380" y="33098"/>
                  </a:lnTo>
                  <a:lnTo>
                    <a:pt x="1205574" y="34051"/>
                  </a:lnTo>
                  <a:lnTo>
                    <a:pt x="1214879" y="35638"/>
                  </a:lnTo>
                  <a:lnTo>
                    <a:pt x="1224257" y="37649"/>
                  </a:lnTo>
                  <a:lnTo>
                    <a:pt x="1233684" y="38990"/>
                  </a:lnTo>
                  <a:lnTo>
                    <a:pt x="1252625" y="40479"/>
                  </a:lnTo>
                  <a:lnTo>
                    <a:pt x="1376363" y="41665"/>
                  </a:lnTo>
                  <a:lnTo>
                    <a:pt x="2248878" y="41671"/>
                  </a:lnTo>
                  <a:lnTo>
                    <a:pt x="2257283" y="40718"/>
                  </a:lnTo>
                  <a:lnTo>
                    <a:pt x="2266062" y="39131"/>
                  </a:lnTo>
                  <a:lnTo>
                    <a:pt x="2275089" y="37120"/>
                  </a:lnTo>
                  <a:lnTo>
                    <a:pt x="2284283" y="35779"/>
                  </a:lnTo>
                  <a:lnTo>
                    <a:pt x="2302964" y="34290"/>
                  </a:lnTo>
                  <a:lnTo>
                    <a:pt x="2356052" y="33203"/>
                  </a:lnTo>
                  <a:lnTo>
                    <a:pt x="2364452" y="32216"/>
                  </a:lnTo>
                  <a:lnTo>
                    <a:pt x="2373226" y="30605"/>
                  </a:lnTo>
                  <a:lnTo>
                    <a:pt x="2382251" y="28578"/>
                  </a:lnTo>
                  <a:lnTo>
                    <a:pt x="2391442" y="27228"/>
                  </a:lnTo>
                  <a:lnTo>
                    <a:pt x="2410122" y="25726"/>
                  </a:lnTo>
                  <a:lnTo>
                    <a:pt x="2495558" y="24557"/>
                  </a:lnTo>
                  <a:lnTo>
                    <a:pt x="2505080" y="23594"/>
                  </a:lnTo>
                  <a:lnTo>
                    <a:pt x="2514604" y="22000"/>
                  </a:lnTo>
                  <a:lnTo>
                    <a:pt x="2524128" y="19984"/>
                  </a:lnTo>
                  <a:lnTo>
                    <a:pt x="2533652" y="18640"/>
                  </a:lnTo>
                  <a:lnTo>
                    <a:pt x="2552701" y="17148"/>
                  </a:lnTo>
                  <a:lnTo>
                    <a:pt x="2603700" y="16058"/>
                  </a:lnTo>
                  <a:lnTo>
                    <a:pt x="2612893" y="15071"/>
                  </a:lnTo>
                  <a:lnTo>
                    <a:pt x="2622198" y="13460"/>
                  </a:lnTo>
                  <a:lnTo>
                    <a:pt x="2631576" y="11434"/>
                  </a:lnTo>
                  <a:lnTo>
                    <a:pt x="2641003" y="10082"/>
                  </a:lnTo>
                  <a:lnTo>
                    <a:pt x="2659944" y="8581"/>
                  </a:lnTo>
                  <a:lnTo>
                    <a:pt x="2777283" y="7385"/>
                  </a:lnTo>
                  <a:lnTo>
                    <a:pt x="3010991" y="7381"/>
                  </a:lnTo>
                  <a:lnTo>
                    <a:pt x="3019358" y="6428"/>
                  </a:lnTo>
                  <a:lnTo>
                    <a:pt x="3027318" y="4841"/>
                  </a:lnTo>
                  <a:lnTo>
                    <a:pt x="3035006" y="2830"/>
                  </a:lnTo>
                  <a:lnTo>
                    <a:pt x="3043306" y="1489"/>
                  </a:lnTo>
                  <a:lnTo>
                    <a:pt x="3060995" y="0"/>
                  </a:lnTo>
                  <a:lnTo>
                    <a:pt x="3175526" y="1505"/>
                  </a:lnTo>
                  <a:lnTo>
                    <a:pt x="3190961" y="3463"/>
                  </a:lnTo>
                  <a:lnTo>
                    <a:pt x="3203632" y="4769"/>
                  </a:lnTo>
                  <a:lnTo>
                    <a:pt x="3232844" y="6607"/>
                  </a:lnTo>
                  <a:lnTo>
                    <a:pt x="3329560" y="8327"/>
                  </a:lnTo>
                  <a:lnTo>
                    <a:pt x="3338101" y="9917"/>
                  </a:lnTo>
                  <a:lnTo>
                    <a:pt x="3346969" y="11929"/>
                  </a:lnTo>
                  <a:lnTo>
                    <a:pt x="3355263" y="13270"/>
                  </a:lnTo>
                  <a:lnTo>
                    <a:pt x="3370828" y="14761"/>
                  </a:lnTo>
                  <a:lnTo>
                    <a:pt x="3418415" y="15848"/>
                  </a:lnTo>
                  <a:lnTo>
                    <a:pt x="3426706" y="16836"/>
                  </a:lnTo>
                  <a:lnTo>
                    <a:pt x="3434615" y="18447"/>
                  </a:lnTo>
                  <a:lnTo>
                    <a:pt x="3442268" y="20473"/>
                  </a:lnTo>
                  <a:lnTo>
                    <a:pt x="3449751" y="21824"/>
                  </a:lnTo>
                  <a:lnTo>
                    <a:pt x="3464417" y="23325"/>
                  </a:lnTo>
                  <a:lnTo>
                    <a:pt x="3511347" y="24420"/>
                  </a:lnTo>
                  <a:lnTo>
                    <a:pt x="3519618" y="25408"/>
                  </a:lnTo>
                  <a:lnTo>
                    <a:pt x="3527511" y="27019"/>
                  </a:lnTo>
                  <a:lnTo>
                    <a:pt x="3535156" y="29045"/>
                  </a:lnTo>
                  <a:lnTo>
                    <a:pt x="3542633" y="30396"/>
                  </a:lnTo>
                  <a:lnTo>
                    <a:pt x="3557291" y="31897"/>
                  </a:lnTo>
                  <a:lnTo>
                    <a:pt x="3677371" y="33094"/>
                  </a:lnTo>
                  <a:lnTo>
                    <a:pt x="3692582" y="34049"/>
                  </a:lnTo>
                  <a:lnTo>
                    <a:pt x="3699971" y="35637"/>
                  </a:lnTo>
                  <a:lnTo>
                    <a:pt x="3707278" y="37649"/>
                  </a:lnTo>
                  <a:lnTo>
                    <a:pt x="3715325" y="38989"/>
                  </a:lnTo>
                  <a:lnTo>
                    <a:pt x="3732733" y="40479"/>
                  </a:lnTo>
                  <a:lnTo>
                    <a:pt x="3857297" y="41668"/>
                  </a:lnTo>
                  <a:lnTo>
                    <a:pt x="3997330" y="41671"/>
                  </a:lnTo>
                  <a:lnTo>
                    <a:pt x="3979069" y="416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21"/>
            <p:cNvSpPr/>
            <p:nvPr/>
          </p:nvSpPr>
          <p:spPr>
            <a:xfrm>
              <a:off x="2228850" y="4054792"/>
              <a:ext cx="864299" cy="34291"/>
            </a:xfrm>
            <a:custGeom>
              <a:avLst/>
              <a:gdLst/>
              <a:ahLst/>
              <a:cxnLst/>
              <a:rect l="0" t="0" r="0" b="0"/>
              <a:pathLst>
                <a:path w="864299" h="34291">
                  <a:moveTo>
                    <a:pt x="0" y="0"/>
                  </a:moveTo>
                  <a:lnTo>
                    <a:pt x="77316" y="0"/>
                  </a:lnTo>
                  <a:lnTo>
                    <a:pt x="81707" y="953"/>
                  </a:lnTo>
                  <a:lnTo>
                    <a:pt x="86221" y="2540"/>
                  </a:lnTo>
                  <a:lnTo>
                    <a:pt x="90818" y="4551"/>
                  </a:lnTo>
                  <a:lnTo>
                    <a:pt x="94676" y="5891"/>
                  </a:lnTo>
                  <a:lnTo>
                    <a:pt x="98042" y="6785"/>
                  </a:lnTo>
                  <a:lnTo>
                    <a:pt x="104693" y="7778"/>
                  </a:lnTo>
                  <a:lnTo>
                    <a:pt x="131170" y="8503"/>
                  </a:lnTo>
                  <a:lnTo>
                    <a:pt x="283360" y="8573"/>
                  </a:lnTo>
                  <a:lnTo>
                    <a:pt x="288126" y="9525"/>
                  </a:lnTo>
                  <a:lnTo>
                    <a:pt x="292890" y="11112"/>
                  </a:lnTo>
                  <a:lnTo>
                    <a:pt x="297653" y="13123"/>
                  </a:lnTo>
                  <a:lnTo>
                    <a:pt x="302417" y="14464"/>
                  </a:lnTo>
                  <a:lnTo>
                    <a:pt x="307180" y="15358"/>
                  </a:lnTo>
                  <a:lnTo>
                    <a:pt x="317499" y="16351"/>
                  </a:lnTo>
                  <a:lnTo>
                    <a:pt x="341410" y="16988"/>
                  </a:lnTo>
                  <a:lnTo>
                    <a:pt x="394291" y="17142"/>
                  </a:lnTo>
                  <a:lnTo>
                    <a:pt x="400179" y="18096"/>
                  </a:lnTo>
                  <a:lnTo>
                    <a:pt x="405692" y="19684"/>
                  </a:lnTo>
                  <a:lnTo>
                    <a:pt x="410955" y="21695"/>
                  </a:lnTo>
                  <a:lnTo>
                    <a:pt x="416051" y="23036"/>
                  </a:lnTo>
                  <a:lnTo>
                    <a:pt x="421036" y="23930"/>
                  </a:lnTo>
                  <a:lnTo>
                    <a:pt x="439539" y="24923"/>
                  </a:lnTo>
                  <a:lnTo>
                    <a:pt x="482159" y="25364"/>
                  </a:lnTo>
                  <a:lnTo>
                    <a:pt x="499239" y="26435"/>
                  </a:lnTo>
                  <a:lnTo>
                    <a:pt x="512214" y="28101"/>
                  </a:lnTo>
                  <a:lnTo>
                    <a:pt x="522451" y="30164"/>
                  </a:lnTo>
                  <a:lnTo>
                    <a:pt x="538059" y="29916"/>
                  </a:lnTo>
                  <a:lnTo>
                    <a:pt x="544443" y="28517"/>
                  </a:lnTo>
                  <a:lnTo>
                    <a:pt x="551081" y="27584"/>
                  </a:lnTo>
                  <a:lnTo>
                    <a:pt x="564806" y="26547"/>
                  </a:lnTo>
                  <a:lnTo>
                    <a:pt x="582128" y="25963"/>
                  </a:lnTo>
                  <a:lnTo>
                    <a:pt x="587316" y="26834"/>
                  </a:lnTo>
                  <a:lnTo>
                    <a:pt x="592363" y="28367"/>
                  </a:lnTo>
                  <a:lnTo>
                    <a:pt x="597315" y="30341"/>
                  </a:lnTo>
                  <a:lnTo>
                    <a:pt x="602203" y="31657"/>
                  </a:lnTo>
                  <a:lnTo>
                    <a:pt x="607050" y="32535"/>
                  </a:lnTo>
                  <a:lnTo>
                    <a:pt x="616669" y="33510"/>
                  </a:lnTo>
                  <a:lnTo>
                    <a:pt x="640546" y="34187"/>
                  </a:lnTo>
                  <a:lnTo>
                    <a:pt x="864298" y="34290"/>
                  </a:lnTo>
                  <a:lnTo>
                    <a:pt x="857250" y="342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22"/>
            <p:cNvSpPr/>
            <p:nvPr/>
          </p:nvSpPr>
          <p:spPr>
            <a:xfrm>
              <a:off x="5686748" y="4834890"/>
              <a:ext cx="77580" cy="77141"/>
            </a:xfrm>
            <a:custGeom>
              <a:avLst/>
              <a:gdLst/>
              <a:ahLst/>
              <a:cxnLst/>
              <a:rect l="0" t="0" r="0" b="0"/>
              <a:pathLst>
                <a:path w="77580" h="77141">
                  <a:moveTo>
                    <a:pt x="56827" y="0"/>
                  </a:moveTo>
                  <a:lnTo>
                    <a:pt x="67737" y="0"/>
                  </a:lnTo>
                  <a:lnTo>
                    <a:pt x="68863" y="952"/>
                  </a:lnTo>
                  <a:lnTo>
                    <a:pt x="69613" y="2540"/>
                  </a:lnTo>
                  <a:lnTo>
                    <a:pt x="71026" y="8219"/>
                  </a:lnTo>
                  <a:lnTo>
                    <a:pt x="71850" y="9289"/>
                  </a:lnTo>
                  <a:lnTo>
                    <a:pt x="77257" y="15922"/>
                  </a:lnTo>
                  <a:lnTo>
                    <a:pt x="76797" y="17282"/>
                  </a:lnTo>
                  <a:lnTo>
                    <a:pt x="75697" y="19141"/>
                  </a:lnTo>
                  <a:lnTo>
                    <a:pt x="72019" y="24418"/>
                  </a:lnTo>
                  <a:lnTo>
                    <a:pt x="69400" y="27680"/>
                  </a:lnTo>
                  <a:lnTo>
                    <a:pt x="67590" y="29883"/>
                  </a:lnTo>
                  <a:lnTo>
                    <a:pt x="66384" y="32304"/>
                  </a:lnTo>
                  <a:lnTo>
                    <a:pt x="65579" y="34872"/>
                  </a:lnTo>
                  <a:lnTo>
                    <a:pt x="65043" y="37535"/>
                  </a:lnTo>
                  <a:lnTo>
                    <a:pt x="63892" y="39310"/>
                  </a:lnTo>
                  <a:lnTo>
                    <a:pt x="62331" y="40494"/>
                  </a:lnTo>
                  <a:lnTo>
                    <a:pt x="60496" y="41284"/>
                  </a:lnTo>
                  <a:lnTo>
                    <a:pt x="58479" y="42762"/>
                  </a:lnTo>
                  <a:lnTo>
                    <a:pt x="56341" y="44701"/>
                  </a:lnTo>
                  <a:lnTo>
                    <a:pt x="54122" y="46945"/>
                  </a:lnTo>
                  <a:lnTo>
                    <a:pt x="51849" y="48442"/>
                  </a:lnTo>
                  <a:lnTo>
                    <a:pt x="49539" y="49439"/>
                  </a:lnTo>
                  <a:lnTo>
                    <a:pt x="47206" y="50104"/>
                  </a:lnTo>
                  <a:lnTo>
                    <a:pt x="44063" y="50548"/>
                  </a:lnTo>
                  <a:lnTo>
                    <a:pt x="40380" y="50843"/>
                  </a:lnTo>
                  <a:lnTo>
                    <a:pt x="30647" y="51318"/>
                  </a:lnTo>
                  <a:lnTo>
                    <a:pt x="25169" y="51400"/>
                  </a:lnTo>
                  <a:lnTo>
                    <a:pt x="23022" y="50459"/>
                  </a:lnTo>
                  <a:lnTo>
                    <a:pt x="20796" y="48879"/>
                  </a:lnTo>
                  <a:lnTo>
                    <a:pt x="15314" y="44051"/>
                  </a:lnTo>
                  <a:lnTo>
                    <a:pt x="14070" y="43655"/>
                  </a:lnTo>
                  <a:lnTo>
                    <a:pt x="12447" y="43390"/>
                  </a:lnTo>
                  <a:lnTo>
                    <a:pt x="7932" y="42967"/>
                  </a:lnTo>
                  <a:lnTo>
                    <a:pt x="5198" y="42909"/>
                  </a:lnTo>
                  <a:lnTo>
                    <a:pt x="3358" y="42893"/>
                  </a:lnTo>
                  <a:lnTo>
                    <a:pt x="2131" y="41930"/>
                  </a:lnTo>
                  <a:lnTo>
                    <a:pt x="1313" y="40336"/>
                  </a:lnTo>
                  <a:lnTo>
                    <a:pt x="0" y="35484"/>
                  </a:lnTo>
                  <a:lnTo>
                    <a:pt x="686" y="35086"/>
                  </a:lnTo>
                  <a:lnTo>
                    <a:pt x="1937" y="34821"/>
                  </a:lnTo>
                  <a:lnTo>
                    <a:pt x="3565" y="34643"/>
                  </a:lnTo>
                  <a:lnTo>
                    <a:pt x="4650" y="33573"/>
                  </a:lnTo>
                  <a:lnTo>
                    <a:pt x="5374" y="31907"/>
                  </a:lnTo>
                  <a:lnTo>
                    <a:pt x="5856" y="29844"/>
                  </a:lnTo>
                  <a:lnTo>
                    <a:pt x="6971" y="27516"/>
                  </a:lnTo>
                  <a:lnTo>
                    <a:pt x="8509" y="25011"/>
                  </a:lnTo>
                  <a:lnTo>
                    <a:pt x="10327" y="22389"/>
                  </a:lnTo>
                  <a:lnTo>
                    <a:pt x="12333" y="20641"/>
                  </a:lnTo>
                  <a:lnTo>
                    <a:pt x="14464" y="19476"/>
                  </a:lnTo>
                  <a:lnTo>
                    <a:pt x="16679" y="18699"/>
                  </a:lnTo>
                  <a:lnTo>
                    <a:pt x="18949" y="17228"/>
                  </a:lnTo>
                  <a:lnTo>
                    <a:pt x="21256" y="15296"/>
                  </a:lnTo>
                  <a:lnTo>
                    <a:pt x="23588" y="13055"/>
                  </a:lnTo>
                  <a:lnTo>
                    <a:pt x="25936" y="11560"/>
                  </a:lnTo>
                  <a:lnTo>
                    <a:pt x="28296" y="10564"/>
                  </a:lnTo>
                  <a:lnTo>
                    <a:pt x="30662" y="9900"/>
                  </a:lnTo>
                  <a:lnTo>
                    <a:pt x="33033" y="9458"/>
                  </a:lnTo>
                  <a:lnTo>
                    <a:pt x="35408" y="9162"/>
                  </a:lnTo>
                  <a:lnTo>
                    <a:pt x="37786" y="8966"/>
                  </a:lnTo>
                  <a:lnTo>
                    <a:pt x="42545" y="9787"/>
                  </a:lnTo>
                  <a:lnTo>
                    <a:pt x="48894" y="11287"/>
                  </a:lnTo>
                  <a:lnTo>
                    <a:pt x="56300" y="13239"/>
                  </a:lnTo>
                  <a:lnTo>
                    <a:pt x="62032" y="15494"/>
                  </a:lnTo>
                  <a:lnTo>
                    <a:pt x="66647" y="17949"/>
                  </a:lnTo>
                  <a:lnTo>
                    <a:pt x="70517" y="20539"/>
                  </a:lnTo>
                  <a:lnTo>
                    <a:pt x="73098" y="23217"/>
                  </a:lnTo>
                  <a:lnTo>
                    <a:pt x="74818" y="25956"/>
                  </a:lnTo>
                  <a:lnTo>
                    <a:pt x="75965" y="28734"/>
                  </a:lnTo>
                  <a:lnTo>
                    <a:pt x="76729" y="31538"/>
                  </a:lnTo>
                  <a:lnTo>
                    <a:pt x="77238" y="34360"/>
                  </a:lnTo>
                  <a:lnTo>
                    <a:pt x="77579" y="37194"/>
                  </a:lnTo>
                  <a:lnTo>
                    <a:pt x="77011" y="40036"/>
                  </a:lnTo>
                  <a:lnTo>
                    <a:pt x="75839" y="42883"/>
                  </a:lnTo>
                  <a:lnTo>
                    <a:pt x="74264" y="45733"/>
                  </a:lnTo>
                  <a:lnTo>
                    <a:pt x="73215" y="48587"/>
                  </a:lnTo>
                  <a:lnTo>
                    <a:pt x="72515" y="51441"/>
                  </a:lnTo>
                  <a:lnTo>
                    <a:pt x="72048" y="54296"/>
                  </a:lnTo>
                  <a:lnTo>
                    <a:pt x="70943" y="56199"/>
                  </a:lnTo>
                  <a:lnTo>
                    <a:pt x="69413" y="57469"/>
                  </a:lnTo>
                  <a:lnTo>
                    <a:pt x="67599" y="58315"/>
                  </a:lnTo>
                  <a:lnTo>
                    <a:pt x="66389" y="59832"/>
                  </a:lnTo>
                  <a:lnTo>
                    <a:pt x="65583" y="61795"/>
                  </a:lnTo>
                  <a:lnTo>
                    <a:pt x="65045" y="64057"/>
                  </a:lnTo>
                  <a:lnTo>
                    <a:pt x="63894" y="66517"/>
                  </a:lnTo>
                  <a:lnTo>
                    <a:pt x="62332" y="69109"/>
                  </a:lnTo>
                  <a:lnTo>
                    <a:pt x="60497" y="71790"/>
                  </a:lnTo>
                  <a:lnTo>
                    <a:pt x="58480" y="73577"/>
                  </a:lnTo>
                  <a:lnTo>
                    <a:pt x="56341" y="74769"/>
                  </a:lnTo>
                  <a:lnTo>
                    <a:pt x="54122" y="75563"/>
                  </a:lnTo>
                  <a:lnTo>
                    <a:pt x="51849" y="76093"/>
                  </a:lnTo>
                  <a:lnTo>
                    <a:pt x="49539" y="76446"/>
                  </a:lnTo>
                  <a:lnTo>
                    <a:pt x="47206" y="76681"/>
                  </a:lnTo>
                  <a:lnTo>
                    <a:pt x="44857" y="76838"/>
                  </a:lnTo>
                  <a:lnTo>
                    <a:pt x="40130" y="77012"/>
                  </a:lnTo>
                  <a:lnTo>
                    <a:pt x="28248" y="77134"/>
                  </a:lnTo>
                  <a:lnTo>
                    <a:pt x="25868" y="77140"/>
                  </a:lnTo>
                  <a:lnTo>
                    <a:pt x="23487" y="76191"/>
                  </a:lnTo>
                  <a:lnTo>
                    <a:pt x="21107" y="74606"/>
                  </a:lnTo>
                  <a:lnTo>
                    <a:pt x="15375" y="69770"/>
                  </a:lnTo>
                  <a:lnTo>
                    <a:pt x="14111" y="69373"/>
                  </a:lnTo>
                  <a:lnTo>
                    <a:pt x="12475" y="69109"/>
                  </a:lnTo>
                  <a:lnTo>
                    <a:pt x="10590" y="68932"/>
                  </a:lnTo>
                  <a:lnTo>
                    <a:pt x="9333" y="67862"/>
                  </a:lnTo>
                  <a:lnTo>
                    <a:pt x="8496" y="66196"/>
                  </a:lnTo>
                  <a:lnTo>
                    <a:pt x="7151" y="61230"/>
                  </a:lnTo>
                  <a:lnTo>
                    <a:pt x="7835" y="59869"/>
                  </a:lnTo>
                  <a:lnTo>
                    <a:pt x="9084" y="58010"/>
                  </a:lnTo>
                  <a:lnTo>
                    <a:pt x="13000" y="52733"/>
                  </a:lnTo>
                  <a:lnTo>
                    <a:pt x="17471" y="47268"/>
                  </a:lnTo>
                  <a:lnTo>
                    <a:pt x="19477" y="45800"/>
                  </a:lnTo>
                  <a:lnTo>
                    <a:pt x="21608" y="44821"/>
                  </a:lnTo>
                  <a:lnTo>
                    <a:pt x="23822" y="44168"/>
                  </a:lnTo>
                  <a:lnTo>
                    <a:pt x="25299" y="42780"/>
                  </a:lnTo>
                  <a:lnTo>
                    <a:pt x="26283" y="40903"/>
                  </a:lnTo>
                  <a:lnTo>
                    <a:pt x="26939" y="38698"/>
                  </a:lnTo>
                  <a:lnTo>
                    <a:pt x="28964" y="37228"/>
                  </a:lnTo>
                  <a:lnTo>
                    <a:pt x="31902" y="36249"/>
                  </a:lnTo>
                  <a:lnTo>
                    <a:pt x="35448" y="35596"/>
                  </a:lnTo>
                  <a:lnTo>
                    <a:pt x="38605" y="35160"/>
                  </a:lnTo>
                  <a:lnTo>
                    <a:pt x="41504" y="34870"/>
                  </a:lnTo>
                  <a:lnTo>
                    <a:pt x="48067" y="34404"/>
                  </a:lnTo>
                  <a:lnTo>
                    <a:pt x="49400" y="35319"/>
                  </a:lnTo>
                  <a:lnTo>
                    <a:pt x="51082" y="36881"/>
                  </a:lnTo>
                  <a:lnTo>
                    <a:pt x="55692" y="41680"/>
                  </a:lnTo>
                  <a:lnTo>
                    <a:pt x="58439" y="44877"/>
                  </a:lnTo>
                  <a:lnTo>
                    <a:pt x="62878" y="50139"/>
                  </a:lnTo>
                  <a:lnTo>
                    <a:pt x="62449" y="51524"/>
                  </a:lnTo>
                  <a:lnTo>
                    <a:pt x="61368" y="53399"/>
                  </a:lnTo>
                  <a:lnTo>
                    <a:pt x="59854" y="55601"/>
                  </a:lnTo>
                  <a:lnTo>
                    <a:pt x="58845" y="58022"/>
                  </a:lnTo>
                  <a:lnTo>
                    <a:pt x="58172" y="60589"/>
                  </a:lnTo>
                  <a:lnTo>
                    <a:pt x="57724" y="63252"/>
                  </a:lnTo>
                  <a:lnTo>
                    <a:pt x="56631" y="65028"/>
                  </a:lnTo>
                  <a:lnTo>
                    <a:pt x="55109" y="66212"/>
                  </a:lnTo>
                  <a:lnTo>
                    <a:pt x="50755" y="68112"/>
                  </a:lnTo>
                  <a:lnTo>
                    <a:pt x="49604" y="68268"/>
                  </a:lnTo>
                  <a:lnTo>
                    <a:pt x="48043" y="68372"/>
                  </a:lnTo>
                  <a:lnTo>
                    <a:pt x="44192" y="68487"/>
                  </a:lnTo>
                  <a:lnTo>
                    <a:pt x="32919" y="68568"/>
                  </a:lnTo>
                  <a:lnTo>
                    <a:pt x="30569" y="67619"/>
                  </a:lnTo>
                  <a:lnTo>
                    <a:pt x="28209" y="66034"/>
                  </a:lnTo>
                  <a:lnTo>
                    <a:pt x="22511" y="61198"/>
                  </a:lnTo>
                  <a:lnTo>
                    <a:pt x="21249" y="59848"/>
                  </a:lnTo>
                  <a:lnTo>
                    <a:pt x="17731" y="55809"/>
                  </a:lnTo>
                  <a:lnTo>
                    <a:pt x="15682" y="54351"/>
                  </a:lnTo>
                  <a:lnTo>
                    <a:pt x="13521" y="53379"/>
                  </a:lnTo>
                  <a:lnTo>
                    <a:pt x="6820" y="514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23"/>
            <p:cNvSpPr/>
            <p:nvPr/>
          </p:nvSpPr>
          <p:spPr>
            <a:xfrm>
              <a:off x="5972175" y="4697729"/>
              <a:ext cx="14288" cy="274322"/>
            </a:xfrm>
            <a:custGeom>
              <a:avLst/>
              <a:gdLst/>
              <a:ahLst/>
              <a:cxnLst/>
              <a:rect l="0" t="0" r="0" b="0"/>
              <a:pathLst>
                <a:path w="14288" h="274322">
                  <a:moveTo>
                    <a:pt x="0" y="0"/>
                  </a:moveTo>
                  <a:lnTo>
                    <a:pt x="6150" y="7381"/>
                  </a:lnTo>
                  <a:lnTo>
                    <a:pt x="6481" y="8731"/>
                  </a:lnTo>
                  <a:lnTo>
                    <a:pt x="6849" y="12771"/>
                  </a:lnTo>
                  <a:lnTo>
                    <a:pt x="7056" y="20400"/>
                  </a:lnTo>
                  <a:lnTo>
                    <a:pt x="7135" y="41734"/>
                  </a:lnTo>
                  <a:lnTo>
                    <a:pt x="7932" y="45920"/>
                  </a:lnTo>
                  <a:lnTo>
                    <a:pt x="9256" y="49664"/>
                  </a:lnTo>
                  <a:lnTo>
                    <a:pt x="10934" y="53112"/>
                  </a:lnTo>
                  <a:lnTo>
                    <a:pt x="12051" y="57316"/>
                  </a:lnTo>
                  <a:lnTo>
                    <a:pt x="12796" y="62023"/>
                  </a:lnTo>
                  <a:lnTo>
                    <a:pt x="13293" y="67066"/>
                  </a:lnTo>
                  <a:lnTo>
                    <a:pt x="13625" y="72334"/>
                  </a:lnTo>
                  <a:lnTo>
                    <a:pt x="13845" y="77750"/>
                  </a:lnTo>
                  <a:lnTo>
                    <a:pt x="14091" y="88848"/>
                  </a:lnTo>
                  <a:lnTo>
                    <a:pt x="14287" y="232622"/>
                  </a:lnTo>
                  <a:lnTo>
                    <a:pt x="13493" y="236044"/>
                  </a:lnTo>
                  <a:lnTo>
                    <a:pt x="12171" y="239278"/>
                  </a:lnTo>
                  <a:lnTo>
                    <a:pt x="10495" y="242386"/>
                  </a:lnTo>
                  <a:lnTo>
                    <a:pt x="9377" y="245411"/>
                  </a:lnTo>
                  <a:lnTo>
                    <a:pt x="8633" y="248380"/>
                  </a:lnTo>
                  <a:lnTo>
                    <a:pt x="8136" y="251312"/>
                  </a:lnTo>
                  <a:lnTo>
                    <a:pt x="7805" y="254219"/>
                  </a:lnTo>
                  <a:lnTo>
                    <a:pt x="7438" y="259989"/>
                  </a:lnTo>
                  <a:lnTo>
                    <a:pt x="7182" y="267529"/>
                  </a:lnTo>
                  <a:lnTo>
                    <a:pt x="7151" y="272979"/>
                  </a:lnTo>
                  <a:lnTo>
                    <a:pt x="7942" y="273426"/>
                  </a:lnTo>
                  <a:lnTo>
                    <a:pt x="9263" y="273724"/>
                  </a:lnTo>
                  <a:lnTo>
                    <a:pt x="14287" y="2743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24"/>
            <p:cNvSpPr/>
            <p:nvPr/>
          </p:nvSpPr>
          <p:spPr>
            <a:xfrm>
              <a:off x="5943600" y="4663825"/>
              <a:ext cx="235735" cy="256791"/>
            </a:xfrm>
            <a:custGeom>
              <a:avLst/>
              <a:gdLst/>
              <a:ahLst/>
              <a:cxnLst/>
              <a:rect l="0" t="0" r="0" b="0"/>
              <a:pathLst>
                <a:path w="235735" h="256791">
                  <a:moveTo>
                    <a:pt x="0" y="42477"/>
                  </a:moveTo>
                  <a:lnTo>
                    <a:pt x="0" y="35096"/>
                  </a:lnTo>
                  <a:lnTo>
                    <a:pt x="3792" y="29707"/>
                  </a:lnTo>
                  <a:lnTo>
                    <a:pt x="5702" y="28249"/>
                  </a:lnTo>
                  <a:lnTo>
                    <a:pt x="9942" y="26629"/>
                  </a:lnTo>
                  <a:lnTo>
                    <a:pt x="16792" y="25716"/>
                  </a:lnTo>
                  <a:lnTo>
                    <a:pt x="19132" y="24636"/>
                  </a:lnTo>
                  <a:lnTo>
                    <a:pt x="26218" y="19516"/>
                  </a:lnTo>
                  <a:lnTo>
                    <a:pt x="30967" y="17985"/>
                  </a:lnTo>
                  <a:lnTo>
                    <a:pt x="38103" y="17123"/>
                  </a:lnTo>
                  <a:lnTo>
                    <a:pt x="44980" y="14381"/>
                  </a:lnTo>
                  <a:lnTo>
                    <a:pt x="49037" y="12316"/>
                  </a:lnTo>
                  <a:lnTo>
                    <a:pt x="55660" y="10023"/>
                  </a:lnTo>
                  <a:lnTo>
                    <a:pt x="62838" y="8050"/>
                  </a:lnTo>
                  <a:lnTo>
                    <a:pt x="73965" y="3998"/>
                  </a:lnTo>
                  <a:lnTo>
                    <a:pt x="79472" y="2537"/>
                  </a:lnTo>
                  <a:lnTo>
                    <a:pt x="84732" y="1563"/>
                  </a:lnTo>
                  <a:lnTo>
                    <a:pt x="89825" y="913"/>
                  </a:lnTo>
                  <a:lnTo>
                    <a:pt x="94015" y="480"/>
                  </a:lnTo>
                  <a:lnTo>
                    <a:pt x="100786" y="0"/>
                  </a:lnTo>
                  <a:lnTo>
                    <a:pt x="105291" y="823"/>
                  </a:lnTo>
                  <a:lnTo>
                    <a:pt x="110675" y="2326"/>
                  </a:lnTo>
                  <a:lnTo>
                    <a:pt x="116646" y="4279"/>
                  </a:lnTo>
                  <a:lnTo>
                    <a:pt x="121420" y="5582"/>
                  </a:lnTo>
                  <a:lnTo>
                    <a:pt x="125396" y="6450"/>
                  </a:lnTo>
                  <a:lnTo>
                    <a:pt x="132726" y="7415"/>
                  </a:lnTo>
                  <a:lnTo>
                    <a:pt x="136902" y="7673"/>
                  </a:lnTo>
                  <a:lnTo>
                    <a:pt x="141275" y="7844"/>
                  </a:lnTo>
                  <a:lnTo>
                    <a:pt x="144983" y="8911"/>
                  </a:lnTo>
                  <a:lnTo>
                    <a:pt x="153994" y="14011"/>
                  </a:lnTo>
                  <a:lnTo>
                    <a:pt x="159194" y="15538"/>
                  </a:lnTo>
                  <a:lnTo>
                    <a:pt x="164151" y="18757"/>
                  </a:lnTo>
                  <a:lnTo>
                    <a:pt x="166583" y="20948"/>
                  </a:lnTo>
                  <a:lnTo>
                    <a:pt x="168206" y="23362"/>
                  </a:lnTo>
                  <a:lnTo>
                    <a:pt x="169287" y="25924"/>
                  </a:lnTo>
                  <a:lnTo>
                    <a:pt x="170008" y="28584"/>
                  </a:lnTo>
                  <a:lnTo>
                    <a:pt x="172925" y="34080"/>
                  </a:lnTo>
                  <a:lnTo>
                    <a:pt x="174814" y="36879"/>
                  </a:lnTo>
                  <a:lnTo>
                    <a:pt x="175280" y="39697"/>
                  </a:lnTo>
                  <a:lnTo>
                    <a:pt x="174797" y="42529"/>
                  </a:lnTo>
                  <a:lnTo>
                    <a:pt x="172938" y="48215"/>
                  </a:lnTo>
                  <a:lnTo>
                    <a:pt x="172111" y="53917"/>
                  </a:lnTo>
                  <a:lnTo>
                    <a:pt x="171097" y="56772"/>
                  </a:lnTo>
                  <a:lnTo>
                    <a:pt x="167853" y="62483"/>
                  </a:lnTo>
                  <a:lnTo>
                    <a:pt x="165083" y="66292"/>
                  </a:lnTo>
                  <a:lnTo>
                    <a:pt x="161649" y="70736"/>
                  </a:lnTo>
                  <a:lnTo>
                    <a:pt x="148523" y="87006"/>
                  </a:lnTo>
                  <a:lnTo>
                    <a:pt x="136963" y="100968"/>
                  </a:lnTo>
                  <a:lnTo>
                    <a:pt x="132584" y="105283"/>
                  </a:lnTo>
                  <a:lnTo>
                    <a:pt x="128077" y="109113"/>
                  </a:lnTo>
                  <a:lnTo>
                    <a:pt x="123484" y="112618"/>
                  </a:lnTo>
                  <a:lnTo>
                    <a:pt x="118835" y="115908"/>
                  </a:lnTo>
                  <a:lnTo>
                    <a:pt x="114148" y="119053"/>
                  </a:lnTo>
                  <a:lnTo>
                    <a:pt x="109436" y="122103"/>
                  </a:lnTo>
                  <a:lnTo>
                    <a:pt x="102084" y="128032"/>
                  </a:lnTo>
                  <a:lnTo>
                    <a:pt x="96170" y="133841"/>
                  </a:lnTo>
                  <a:lnTo>
                    <a:pt x="90896" y="139598"/>
                  </a:lnTo>
                  <a:lnTo>
                    <a:pt x="88379" y="141515"/>
                  </a:lnTo>
                  <a:lnTo>
                    <a:pt x="83464" y="143643"/>
                  </a:lnTo>
                  <a:lnTo>
                    <a:pt x="76235" y="144842"/>
                  </a:lnTo>
                  <a:lnTo>
                    <a:pt x="73842" y="145963"/>
                  </a:lnTo>
                  <a:lnTo>
                    <a:pt x="67475" y="151139"/>
                  </a:lnTo>
                  <a:lnTo>
                    <a:pt x="65708" y="152684"/>
                  </a:lnTo>
                  <a:lnTo>
                    <a:pt x="62805" y="153370"/>
                  </a:lnTo>
                  <a:lnTo>
                    <a:pt x="57248" y="153910"/>
                  </a:lnTo>
                  <a:lnTo>
                    <a:pt x="72349" y="144815"/>
                  </a:lnTo>
                  <a:lnTo>
                    <a:pt x="77600" y="142135"/>
                  </a:lnTo>
                  <a:lnTo>
                    <a:pt x="81896" y="140348"/>
                  </a:lnTo>
                  <a:lnTo>
                    <a:pt x="85553" y="139157"/>
                  </a:lnTo>
                  <a:lnTo>
                    <a:pt x="89579" y="138363"/>
                  </a:lnTo>
                  <a:lnTo>
                    <a:pt x="93850" y="137834"/>
                  </a:lnTo>
                  <a:lnTo>
                    <a:pt x="98286" y="137480"/>
                  </a:lnTo>
                  <a:lnTo>
                    <a:pt x="102830" y="137245"/>
                  </a:lnTo>
                  <a:lnTo>
                    <a:pt x="112112" y="136984"/>
                  </a:lnTo>
                  <a:lnTo>
                    <a:pt x="116810" y="135961"/>
                  </a:lnTo>
                  <a:lnTo>
                    <a:pt x="121529" y="134327"/>
                  </a:lnTo>
                  <a:lnTo>
                    <a:pt x="126263" y="132286"/>
                  </a:lnTo>
                  <a:lnTo>
                    <a:pt x="130212" y="130924"/>
                  </a:lnTo>
                  <a:lnTo>
                    <a:pt x="136718" y="129412"/>
                  </a:lnTo>
                  <a:lnTo>
                    <a:pt x="140358" y="129009"/>
                  </a:lnTo>
                  <a:lnTo>
                    <a:pt x="144372" y="128740"/>
                  </a:lnTo>
                  <a:lnTo>
                    <a:pt x="148635" y="128561"/>
                  </a:lnTo>
                  <a:lnTo>
                    <a:pt x="153065" y="129394"/>
                  </a:lnTo>
                  <a:lnTo>
                    <a:pt x="157605" y="130901"/>
                  </a:lnTo>
                  <a:lnTo>
                    <a:pt x="162220" y="132859"/>
                  </a:lnTo>
                  <a:lnTo>
                    <a:pt x="166884" y="134164"/>
                  </a:lnTo>
                  <a:lnTo>
                    <a:pt x="171581" y="135034"/>
                  </a:lnTo>
                  <a:lnTo>
                    <a:pt x="176300" y="135614"/>
                  </a:lnTo>
                  <a:lnTo>
                    <a:pt x="181033" y="136001"/>
                  </a:lnTo>
                  <a:lnTo>
                    <a:pt x="185776" y="136259"/>
                  </a:lnTo>
                  <a:lnTo>
                    <a:pt x="190526" y="136431"/>
                  </a:lnTo>
                  <a:lnTo>
                    <a:pt x="194485" y="137498"/>
                  </a:lnTo>
                  <a:lnTo>
                    <a:pt x="203851" y="142598"/>
                  </a:lnTo>
                  <a:lnTo>
                    <a:pt x="209134" y="144125"/>
                  </a:lnTo>
                  <a:lnTo>
                    <a:pt x="216244" y="147344"/>
                  </a:lnTo>
                  <a:lnTo>
                    <a:pt x="226159" y="152621"/>
                  </a:lnTo>
                  <a:lnTo>
                    <a:pt x="231669" y="158086"/>
                  </a:lnTo>
                  <a:lnTo>
                    <a:pt x="233026" y="160507"/>
                  </a:lnTo>
                  <a:lnTo>
                    <a:pt x="234938" y="167513"/>
                  </a:lnTo>
                  <a:lnTo>
                    <a:pt x="235386" y="169486"/>
                  </a:lnTo>
                  <a:lnTo>
                    <a:pt x="235637" y="175148"/>
                  </a:lnTo>
                  <a:lnTo>
                    <a:pt x="235734" y="186624"/>
                  </a:lnTo>
                  <a:lnTo>
                    <a:pt x="233622" y="190045"/>
                  </a:lnTo>
                  <a:lnTo>
                    <a:pt x="231948" y="192291"/>
                  </a:lnTo>
                  <a:lnTo>
                    <a:pt x="230038" y="193788"/>
                  </a:lnTo>
                  <a:lnTo>
                    <a:pt x="223558" y="196848"/>
                  </a:lnTo>
                  <a:lnTo>
                    <a:pt x="218950" y="200938"/>
                  </a:lnTo>
                  <a:lnTo>
                    <a:pt x="212140" y="205932"/>
                  </a:lnTo>
                  <a:lnTo>
                    <a:pt x="208102" y="208597"/>
                  </a:lnTo>
                  <a:lnTo>
                    <a:pt x="201498" y="214098"/>
                  </a:lnTo>
                  <a:lnTo>
                    <a:pt x="195123" y="219718"/>
                  </a:lnTo>
                  <a:lnTo>
                    <a:pt x="191201" y="222550"/>
                  </a:lnTo>
                  <a:lnTo>
                    <a:pt x="186998" y="225391"/>
                  </a:lnTo>
                  <a:lnTo>
                    <a:pt x="180212" y="231087"/>
                  </a:lnTo>
                  <a:lnTo>
                    <a:pt x="173756" y="236794"/>
                  </a:lnTo>
                  <a:lnTo>
                    <a:pt x="169812" y="239649"/>
                  </a:lnTo>
                  <a:lnTo>
                    <a:pt x="165596" y="242505"/>
                  </a:lnTo>
                  <a:lnTo>
                    <a:pt x="158794" y="245678"/>
                  </a:lnTo>
                  <a:lnTo>
                    <a:pt x="155869" y="246525"/>
                  </a:lnTo>
                  <a:lnTo>
                    <a:pt x="150502" y="250005"/>
                  </a:lnTo>
                  <a:lnTo>
                    <a:pt x="147959" y="252266"/>
                  </a:lnTo>
                  <a:lnTo>
                    <a:pt x="144677" y="253774"/>
                  </a:lnTo>
                  <a:lnTo>
                    <a:pt x="140901" y="254779"/>
                  </a:lnTo>
                  <a:lnTo>
                    <a:pt x="131019" y="256392"/>
                  </a:lnTo>
                  <a:lnTo>
                    <a:pt x="125435" y="256613"/>
                  </a:lnTo>
                  <a:lnTo>
                    <a:pt x="69057" y="256790"/>
                  </a:lnTo>
                  <a:lnTo>
                    <a:pt x="66675" y="255837"/>
                  </a:lnTo>
                  <a:lnTo>
                    <a:pt x="59531" y="250898"/>
                  </a:lnTo>
                  <a:lnTo>
                    <a:pt x="54768" y="249409"/>
                  </a:lnTo>
                  <a:lnTo>
                    <a:pt x="47625" y="248570"/>
                  </a:lnTo>
                  <a:lnTo>
                    <a:pt x="41372" y="248264"/>
                  </a:lnTo>
                  <a:lnTo>
                    <a:pt x="39488" y="248248"/>
                  </a:lnTo>
                  <a:lnTo>
                    <a:pt x="37438" y="247285"/>
                  </a:lnTo>
                  <a:lnTo>
                    <a:pt x="30760" y="242332"/>
                  </a:lnTo>
                  <a:lnTo>
                    <a:pt x="23509" y="240176"/>
                  </a:lnTo>
                  <a:lnTo>
                    <a:pt x="22817" y="239998"/>
                  </a:lnTo>
                  <a:lnTo>
                    <a:pt x="22354" y="240833"/>
                  </a:lnTo>
                  <a:lnTo>
                    <a:pt x="21431" y="2482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25"/>
            <p:cNvSpPr/>
            <p:nvPr/>
          </p:nvSpPr>
          <p:spPr>
            <a:xfrm>
              <a:off x="5772245" y="5306377"/>
              <a:ext cx="64083" cy="59975"/>
            </a:xfrm>
            <a:custGeom>
              <a:avLst/>
              <a:gdLst/>
              <a:ahLst/>
              <a:cxnLst/>
              <a:rect l="0" t="0" r="0" b="0"/>
              <a:pathLst>
                <a:path w="64083" h="59975">
                  <a:moveTo>
                    <a:pt x="21336" y="34290"/>
                  </a:moveTo>
                  <a:lnTo>
                    <a:pt x="21336" y="26071"/>
                  </a:lnTo>
                  <a:lnTo>
                    <a:pt x="22130" y="25001"/>
                  </a:lnTo>
                  <a:lnTo>
                    <a:pt x="27487" y="18368"/>
                  </a:lnTo>
                  <a:lnTo>
                    <a:pt x="28611" y="18913"/>
                  </a:lnTo>
                  <a:lnTo>
                    <a:pt x="30155" y="20228"/>
                  </a:lnTo>
                  <a:lnTo>
                    <a:pt x="34543" y="24634"/>
                  </a:lnTo>
                  <a:lnTo>
                    <a:pt x="34903" y="25947"/>
                  </a:lnTo>
                  <a:lnTo>
                    <a:pt x="35143" y="27776"/>
                  </a:lnTo>
                  <a:lnTo>
                    <a:pt x="35303" y="29948"/>
                  </a:lnTo>
                  <a:lnTo>
                    <a:pt x="35410" y="32347"/>
                  </a:lnTo>
                  <a:lnTo>
                    <a:pt x="35595" y="41290"/>
                  </a:lnTo>
                  <a:lnTo>
                    <a:pt x="35615" y="46947"/>
                  </a:lnTo>
                  <a:lnTo>
                    <a:pt x="34824" y="48443"/>
                  </a:lnTo>
                  <a:lnTo>
                    <a:pt x="33503" y="49441"/>
                  </a:lnTo>
                  <a:lnTo>
                    <a:pt x="31829" y="50105"/>
                  </a:lnTo>
                  <a:lnTo>
                    <a:pt x="29918" y="51501"/>
                  </a:lnTo>
                  <a:lnTo>
                    <a:pt x="27851" y="53384"/>
                  </a:lnTo>
                  <a:lnTo>
                    <a:pt x="22622" y="58700"/>
                  </a:lnTo>
                  <a:lnTo>
                    <a:pt x="21400" y="59135"/>
                  </a:lnTo>
                  <a:lnTo>
                    <a:pt x="19792" y="59426"/>
                  </a:lnTo>
                  <a:lnTo>
                    <a:pt x="15298" y="59893"/>
                  </a:lnTo>
                  <a:lnTo>
                    <a:pt x="12567" y="59957"/>
                  </a:lnTo>
                  <a:lnTo>
                    <a:pt x="10727" y="59974"/>
                  </a:lnTo>
                  <a:lnTo>
                    <a:pt x="9501" y="59032"/>
                  </a:lnTo>
                  <a:lnTo>
                    <a:pt x="8683" y="57453"/>
                  </a:lnTo>
                  <a:lnTo>
                    <a:pt x="8138" y="55447"/>
                  </a:lnTo>
                  <a:lnTo>
                    <a:pt x="6981" y="53157"/>
                  </a:lnTo>
                  <a:lnTo>
                    <a:pt x="5416" y="50678"/>
                  </a:lnTo>
                  <a:lnTo>
                    <a:pt x="993" y="44407"/>
                  </a:lnTo>
                  <a:lnTo>
                    <a:pt x="630" y="42939"/>
                  </a:lnTo>
                  <a:lnTo>
                    <a:pt x="388" y="41009"/>
                  </a:lnTo>
                  <a:lnTo>
                    <a:pt x="227" y="38769"/>
                  </a:lnTo>
                  <a:lnTo>
                    <a:pt x="120" y="36324"/>
                  </a:lnTo>
                  <a:lnTo>
                    <a:pt x="0" y="31066"/>
                  </a:lnTo>
                  <a:lnTo>
                    <a:pt x="762" y="28331"/>
                  </a:lnTo>
                  <a:lnTo>
                    <a:pt x="2063" y="25555"/>
                  </a:lnTo>
                  <a:lnTo>
                    <a:pt x="3725" y="22751"/>
                  </a:lnTo>
                  <a:lnTo>
                    <a:pt x="5627" y="19930"/>
                  </a:lnTo>
                  <a:lnTo>
                    <a:pt x="7688" y="17097"/>
                  </a:lnTo>
                  <a:lnTo>
                    <a:pt x="12908" y="10257"/>
                  </a:lnTo>
                  <a:lnTo>
                    <a:pt x="14923" y="8743"/>
                  </a:lnTo>
                  <a:lnTo>
                    <a:pt x="17855" y="6781"/>
                  </a:lnTo>
                  <a:lnTo>
                    <a:pt x="21396" y="4521"/>
                  </a:lnTo>
                  <a:lnTo>
                    <a:pt x="24551" y="3014"/>
                  </a:lnTo>
                  <a:lnTo>
                    <a:pt x="27449" y="2009"/>
                  </a:lnTo>
                  <a:lnTo>
                    <a:pt x="30173" y="1340"/>
                  </a:lnTo>
                  <a:lnTo>
                    <a:pt x="32784" y="893"/>
                  </a:lnTo>
                  <a:lnTo>
                    <a:pt x="35318" y="595"/>
                  </a:lnTo>
                  <a:lnTo>
                    <a:pt x="37801" y="397"/>
                  </a:lnTo>
                  <a:lnTo>
                    <a:pt x="40250" y="265"/>
                  </a:lnTo>
                  <a:lnTo>
                    <a:pt x="48482" y="35"/>
                  </a:lnTo>
                  <a:lnTo>
                    <a:pt x="53280" y="11"/>
                  </a:lnTo>
                  <a:lnTo>
                    <a:pt x="55332" y="960"/>
                  </a:lnTo>
                  <a:lnTo>
                    <a:pt x="57494" y="2545"/>
                  </a:lnTo>
                  <a:lnTo>
                    <a:pt x="59729" y="4554"/>
                  </a:lnTo>
                  <a:lnTo>
                    <a:pt x="61219" y="6846"/>
                  </a:lnTo>
                  <a:lnTo>
                    <a:pt x="62212" y="9327"/>
                  </a:lnTo>
                  <a:lnTo>
                    <a:pt x="63806" y="15601"/>
                  </a:lnTo>
                  <a:lnTo>
                    <a:pt x="63937" y="17068"/>
                  </a:lnTo>
                  <a:lnTo>
                    <a:pt x="64024" y="18999"/>
                  </a:lnTo>
                  <a:lnTo>
                    <a:pt x="64082" y="21238"/>
                  </a:lnTo>
                  <a:lnTo>
                    <a:pt x="63327" y="23684"/>
                  </a:lnTo>
                  <a:lnTo>
                    <a:pt x="62030" y="26267"/>
                  </a:lnTo>
                  <a:lnTo>
                    <a:pt x="60371" y="28941"/>
                  </a:lnTo>
                  <a:lnTo>
                    <a:pt x="58472" y="30724"/>
                  </a:lnTo>
                  <a:lnTo>
                    <a:pt x="56413" y="31913"/>
                  </a:lnTo>
                  <a:lnTo>
                    <a:pt x="51195" y="33821"/>
                  </a:lnTo>
                  <a:lnTo>
                    <a:pt x="49974" y="34929"/>
                  </a:lnTo>
                  <a:lnTo>
                    <a:pt x="48365" y="36622"/>
                  </a:lnTo>
                  <a:lnTo>
                    <a:pt x="46499" y="38702"/>
                  </a:lnTo>
                  <a:lnTo>
                    <a:pt x="44461" y="40089"/>
                  </a:lnTo>
                  <a:lnTo>
                    <a:pt x="42309" y="41014"/>
                  </a:lnTo>
                  <a:lnTo>
                    <a:pt x="40080" y="41630"/>
                  </a:lnTo>
                  <a:lnTo>
                    <a:pt x="37801" y="41088"/>
                  </a:lnTo>
                  <a:lnTo>
                    <a:pt x="35488" y="39774"/>
                  </a:lnTo>
                  <a:lnTo>
                    <a:pt x="29864" y="35374"/>
                  </a:lnTo>
                  <a:lnTo>
                    <a:pt x="28608" y="35012"/>
                  </a:lnTo>
                  <a:lnTo>
                    <a:pt x="26978" y="34772"/>
                  </a:lnTo>
                  <a:lnTo>
                    <a:pt x="25098" y="34611"/>
                  </a:lnTo>
                  <a:lnTo>
                    <a:pt x="23050" y="33552"/>
                  </a:lnTo>
                  <a:lnTo>
                    <a:pt x="20891" y="31893"/>
                  </a:lnTo>
                  <a:lnTo>
                    <a:pt x="18658" y="29834"/>
                  </a:lnTo>
                  <a:lnTo>
                    <a:pt x="17169" y="27510"/>
                  </a:lnTo>
                  <a:lnTo>
                    <a:pt x="16176" y="25007"/>
                  </a:lnTo>
                  <a:lnTo>
                    <a:pt x="14584" y="18698"/>
                  </a:lnTo>
                  <a:lnTo>
                    <a:pt x="13659" y="17228"/>
                  </a:lnTo>
                  <a:lnTo>
                    <a:pt x="12249" y="15296"/>
                  </a:lnTo>
                  <a:lnTo>
                    <a:pt x="7352" y="8966"/>
                  </a:lnTo>
                  <a:lnTo>
                    <a:pt x="7251" y="7883"/>
                  </a:lnTo>
                  <a:lnTo>
                    <a:pt x="7183" y="6208"/>
                  </a:lnTo>
                  <a:lnTo>
                    <a:pt x="7075" y="1226"/>
                  </a:lnTo>
                  <a:lnTo>
                    <a:pt x="7860" y="818"/>
                  </a:lnTo>
                  <a:lnTo>
                    <a:pt x="9177" y="545"/>
                  </a:lnTo>
                  <a:lnTo>
                    <a:pt x="1419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26"/>
            <p:cNvSpPr/>
            <p:nvPr/>
          </p:nvSpPr>
          <p:spPr>
            <a:xfrm>
              <a:off x="5986489" y="5138561"/>
              <a:ext cx="257120" cy="244582"/>
            </a:xfrm>
            <a:custGeom>
              <a:avLst/>
              <a:gdLst/>
              <a:ahLst/>
              <a:cxnLst/>
              <a:rect l="0" t="0" r="0" b="0"/>
              <a:pathLst>
                <a:path w="257120" h="244582">
                  <a:moveTo>
                    <a:pt x="164279" y="13511"/>
                  </a:moveTo>
                  <a:lnTo>
                    <a:pt x="164279" y="4948"/>
                  </a:lnTo>
                  <a:lnTo>
                    <a:pt x="157430" y="4939"/>
                  </a:lnTo>
                  <a:lnTo>
                    <a:pt x="157222" y="388"/>
                  </a:lnTo>
                  <a:lnTo>
                    <a:pt x="156400" y="0"/>
                  </a:lnTo>
                  <a:lnTo>
                    <a:pt x="155058" y="694"/>
                  </a:lnTo>
                  <a:lnTo>
                    <a:pt x="153369" y="2108"/>
                  </a:lnTo>
                  <a:lnTo>
                    <a:pt x="149376" y="3681"/>
                  </a:lnTo>
                  <a:lnTo>
                    <a:pt x="142666" y="4566"/>
                  </a:lnTo>
                  <a:lnTo>
                    <a:pt x="135650" y="4828"/>
                  </a:lnTo>
                  <a:lnTo>
                    <a:pt x="133287" y="4866"/>
                  </a:lnTo>
                  <a:lnTo>
                    <a:pt x="130918" y="5842"/>
                  </a:lnTo>
                  <a:lnTo>
                    <a:pt x="123791" y="10816"/>
                  </a:lnTo>
                  <a:lnTo>
                    <a:pt x="116652" y="13665"/>
                  </a:lnTo>
                  <a:lnTo>
                    <a:pt x="108716" y="20119"/>
                  </a:lnTo>
                  <a:lnTo>
                    <a:pt x="100955" y="25338"/>
                  </a:lnTo>
                  <a:lnTo>
                    <a:pt x="94331" y="30833"/>
                  </a:lnTo>
                  <a:lnTo>
                    <a:pt x="87947" y="36449"/>
                  </a:lnTo>
                  <a:lnTo>
                    <a:pt x="84023" y="39281"/>
                  </a:lnTo>
                  <a:lnTo>
                    <a:pt x="76222" y="44967"/>
                  </a:lnTo>
                  <a:lnTo>
                    <a:pt x="70109" y="50669"/>
                  </a:lnTo>
                  <a:lnTo>
                    <a:pt x="64747" y="56378"/>
                  </a:lnTo>
                  <a:lnTo>
                    <a:pt x="59717" y="62091"/>
                  </a:lnTo>
                  <a:lnTo>
                    <a:pt x="42854" y="82091"/>
                  </a:lnTo>
                  <a:lnTo>
                    <a:pt x="14860" y="115664"/>
                  </a:lnTo>
                  <a:lnTo>
                    <a:pt x="12279" y="119713"/>
                  </a:lnTo>
                  <a:lnTo>
                    <a:pt x="9410" y="126752"/>
                  </a:lnTo>
                  <a:lnTo>
                    <a:pt x="8136" y="133055"/>
                  </a:lnTo>
                  <a:lnTo>
                    <a:pt x="7797" y="136070"/>
                  </a:lnTo>
                  <a:lnTo>
                    <a:pt x="6776" y="139032"/>
                  </a:lnTo>
                  <a:lnTo>
                    <a:pt x="3525" y="144863"/>
                  </a:lnTo>
                  <a:lnTo>
                    <a:pt x="1552" y="150630"/>
                  </a:lnTo>
                  <a:lnTo>
                    <a:pt x="675" y="156368"/>
                  </a:lnTo>
                  <a:lnTo>
                    <a:pt x="285" y="162093"/>
                  </a:lnTo>
                  <a:lnTo>
                    <a:pt x="111" y="167812"/>
                  </a:lnTo>
                  <a:lnTo>
                    <a:pt x="0" y="179245"/>
                  </a:lnTo>
                  <a:lnTo>
                    <a:pt x="785" y="182103"/>
                  </a:lnTo>
                  <a:lnTo>
                    <a:pt x="4887" y="189723"/>
                  </a:lnTo>
                  <a:lnTo>
                    <a:pt x="8793" y="195321"/>
                  </a:lnTo>
                  <a:lnTo>
                    <a:pt x="10615" y="197583"/>
                  </a:lnTo>
                  <a:lnTo>
                    <a:pt x="11830" y="200043"/>
                  </a:lnTo>
                  <a:lnTo>
                    <a:pt x="13180" y="205317"/>
                  </a:lnTo>
                  <a:lnTo>
                    <a:pt x="15897" y="210836"/>
                  </a:lnTo>
                  <a:lnTo>
                    <a:pt x="17732" y="213641"/>
                  </a:lnTo>
                  <a:lnTo>
                    <a:pt x="19750" y="215511"/>
                  </a:lnTo>
                  <a:lnTo>
                    <a:pt x="21889" y="216758"/>
                  </a:lnTo>
                  <a:lnTo>
                    <a:pt x="24109" y="217589"/>
                  </a:lnTo>
                  <a:lnTo>
                    <a:pt x="28691" y="221052"/>
                  </a:lnTo>
                  <a:lnTo>
                    <a:pt x="31025" y="223310"/>
                  </a:lnTo>
                  <a:lnTo>
                    <a:pt x="33374" y="224814"/>
                  </a:lnTo>
                  <a:lnTo>
                    <a:pt x="40473" y="227884"/>
                  </a:lnTo>
                  <a:lnTo>
                    <a:pt x="45225" y="231978"/>
                  </a:lnTo>
                  <a:lnTo>
                    <a:pt x="48397" y="233451"/>
                  </a:lnTo>
                  <a:lnTo>
                    <a:pt x="56155" y="235087"/>
                  </a:lnTo>
                  <a:lnTo>
                    <a:pt x="62778" y="238354"/>
                  </a:lnTo>
                  <a:lnTo>
                    <a:pt x="65656" y="240559"/>
                  </a:lnTo>
                  <a:lnTo>
                    <a:pt x="73086" y="243008"/>
                  </a:lnTo>
                  <a:lnTo>
                    <a:pt x="77290" y="243662"/>
                  </a:lnTo>
                  <a:lnTo>
                    <a:pt x="81680" y="244097"/>
                  </a:lnTo>
                  <a:lnTo>
                    <a:pt x="86194" y="244388"/>
                  </a:lnTo>
                  <a:lnTo>
                    <a:pt x="90791" y="244581"/>
                  </a:lnTo>
                  <a:lnTo>
                    <a:pt x="95444" y="243758"/>
                  </a:lnTo>
                  <a:lnTo>
                    <a:pt x="100133" y="242257"/>
                  </a:lnTo>
                  <a:lnTo>
                    <a:pt x="104846" y="240303"/>
                  </a:lnTo>
                  <a:lnTo>
                    <a:pt x="112200" y="238132"/>
                  </a:lnTo>
                  <a:lnTo>
                    <a:pt x="118908" y="236215"/>
                  </a:lnTo>
                  <a:lnTo>
                    <a:pt x="122919" y="234371"/>
                  </a:lnTo>
                  <a:lnTo>
                    <a:pt x="127181" y="232188"/>
                  </a:lnTo>
                  <a:lnTo>
                    <a:pt x="136149" y="227223"/>
                  </a:lnTo>
                  <a:lnTo>
                    <a:pt x="140764" y="224566"/>
                  </a:lnTo>
                  <a:lnTo>
                    <a:pt x="145427" y="220889"/>
                  </a:lnTo>
                  <a:lnTo>
                    <a:pt x="150124" y="216533"/>
                  </a:lnTo>
                  <a:lnTo>
                    <a:pt x="154843" y="211724"/>
                  </a:lnTo>
                  <a:lnTo>
                    <a:pt x="159576" y="207566"/>
                  </a:lnTo>
                  <a:lnTo>
                    <a:pt x="164319" y="203841"/>
                  </a:lnTo>
                  <a:lnTo>
                    <a:pt x="169068" y="200405"/>
                  </a:lnTo>
                  <a:lnTo>
                    <a:pt x="173821" y="196210"/>
                  </a:lnTo>
                  <a:lnTo>
                    <a:pt x="178578" y="191508"/>
                  </a:lnTo>
                  <a:lnTo>
                    <a:pt x="187303" y="182156"/>
                  </a:lnTo>
                  <a:lnTo>
                    <a:pt x="193827" y="174824"/>
                  </a:lnTo>
                  <a:lnTo>
                    <a:pt x="205754" y="160791"/>
                  </a:lnTo>
                  <a:lnTo>
                    <a:pt x="210186" y="156465"/>
                  </a:lnTo>
                  <a:lnTo>
                    <a:pt x="214727" y="152629"/>
                  </a:lnTo>
                  <a:lnTo>
                    <a:pt x="219343" y="149119"/>
                  </a:lnTo>
                  <a:lnTo>
                    <a:pt x="226587" y="142679"/>
                  </a:lnTo>
                  <a:lnTo>
                    <a:pt x="232453" y="136641"/>
                  </a:lnTo>
                  <a:lnTo>
                    <a:pt x="237706" y="130783"/>
                  </a:lnTo>
                  <a:lnTo>
                    <a:pt x="248559" y="118085"/>
                  </a:lnTo>
                  <a:lnTo>
                    <a:pt x="249834" y="117517"/>
                  </a:lnTo>
                  <a:lnTo>
                    <a:pt x="257119" y="116385"/>
                  </a:lnTo>
                  <a:lnTo>
                    <a:pt x="250004" y="1163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27"/>
            <p:cNvSpPr/>
            <p:nvPr/>
          </p:nvSpPr>
          <p:spPr>
            <a:xfrm>
              <a:off x="7572384" y="4766345"/>
              <a:ext cx="70312" cy="111364"/>
            </a:xfrm>
            <a:custGeom>
              <a:avLst/>
              <a:gdLst/>
              <a:ahLst/>
              <a:cxnLst/>
              <a:rect l="0" t="0" r="0" b="0"/>
              <a:pathLst>
                <a:path w="70312" h="111364">
                  <a:moveTo>
                    <a:pt x="7134" y="59972"/>
                  </a:moveTo>
                  <a:lnTo>
                    <a:pt x="14719" y="64523"/>
                  </a:lnTo>
                  <a:lnTo>
                    <a:pt x="16953" y="66816"/>
                  </a:lnTo>
                  <a:lnTo>
                    <a:pt x="18443" y="69297"/>
                  </a:lnTo>
                  <a:lnTo>
                    <a:pt x="19436" y="71904"/>
                  </a:lnTo>
                  <a:lnTo>
                    <a:pt x="20098" y="74594"/>
                  </a:lnTo>
                  <a:lnTo>
                    <a:pt x="20539" y="77340"/>
                  </a:lnTo>
                  <a:lnTo>
                    <a:pt x="20833" y="80123"/>
                  </a:lnTo>
                  <a:lnTo>
                    <a:pt x="21030" y="82931"/>
                  </a:lnTo>
                  <a:lnTo>
                    <a:pt x="21160" y="85755"/>
                  </a:lnTo>
                  <a:lnTo>
                    <a:pt x="21305" y="91434"/>
                  </a:lnTo>
                  <a:lnTo>
                    <a:pt x="21370" y="97132"/>
                  </a:lnTo>
                  <a:lnTo>
                    <a:pt x="20593" y="99985"/>
                  </a:lnTo>
                  <a:lnTo>
                    <a:pt x="19282" y="102840"/>
                  </a:lnTo>
                  <a:lnTo>
                    <a:pt x="14571" y="110906"/>
                  </a:lnTo>
                  <a:lnTo>
                    <a:pt x="13680" y="111073"/>
                  </a:lnTo>
                  <a:lnTo>
                    <a:pt x="12291" y="111184"/>
                  </a:lnTo>
                  <a:lnTo>
                    <a:pt x="10573" y="111258"/>
                  </a:lnTo>
                  <a:lnTo>
                    <a:pt x="4361" y="111363"/>
                  </a:lnTo>
                  <a:lnTo>
                    <a:pt x="2904" y="110425"/>
                  </a:lnTo>
                  <a:lnTo>
                    <a:pt x="1932" y="108847"/>
                  </a:lnTo>
                  <a:lnTo>
                    <a:pt x="1285" y="106843"/>
                  </a:lnTo>
                  <a:lnTo>
                    <a:pt x="853" y="104554"/>
                  </a:lnTo>
                  <a:lnTo>
                    <a:pt x="566" y="102076"/>
                  </a:lnTo>
                  <a:lnTo>
                    <a:pt x="374" y="99472"/>
                  </a:lnTo>
                  <a:lnTo>
                    <a:pt x="246" y="96782"/>
                  </a:lnTo>
                  <a:lnTo>
                    <a:pt x="104" y="91255"/>
                  </a:lnTo>
                  <a:lnTo>
                    <a:pt x="5" y="74557"/>
                  </a:lnTo>
                  <a:lnTo>
                    <a:pt x="0" y="69696"/>
                  </a:lnTo>
                  <a:lnTo>
                    <a:pt x="790" y="64549"/>
                  </a:lnTo>
                  <a:lnTo>
                    <a:pt x="2111" y="59214"/>
                  </a:lnTo>
                  <a:lnTo>
                    <a:pt x="3786" y="53751"/>
                  </a:lnTo>
                  <a:lnTo>
                    <a:pt x="4902" y="49157"/>
                  </a:lnTo>
                  <a:lnTo>
                    <a:pt x="5645" y="45142"/>
                  </a:lnTo>
                  <a:lnTo>
                    <a:pt x="6141" y="41513"/>
                  </a:lnTo>
                  <a:lnTo>
                    <a:pt x="8060" y="37189"/>
                  </a:lnTo>
                  <a:lnTo>
                    <a:pt x="10926" y="32401"/>
                  </a:lnTo>
                  <a:lnTo>
                    <a:pt x="14425" y="27303"/>
                  </a:lnTo>
                  <a:lnTo>
                    <a:pt x="17551" y="22953"/>
                  </a:lnTo>
                  <a:lnTo>
                    <a:pt x="20430" y="19100"/>
                  </a:lnTo>
                  <a:lnTo>
                    <a:pt x="23141" y="15579"/>
                  </a:lnTo>
                  <a:lnTo>
                    <a:pt x="25742" y="13232"/>
                  </a:lnTo>
                  <a:lnTo>
                    <a:pt x="28272" y="11667"/>
                  </a:lnTo>
                  <a:lnTo>
                    <a:pt x="30751" y="10624"/>
                  </a:lnTo>
                  <a:lnTo>
                    <a:pt x="33198" y="8975"/>
                  </a:lnTo>
                  <a:lnTo>
                    <a:pt x="35622" y="6924"/>
                  </a:lnTo>
                  <a:lnTo>
                    <a:pt x="38032" y="4604"/>
                  </a:lnTo>
                  <a:lnTo>
                    <a:pt x="40433" y="3058"/>
                  </a:lnTo>
                  <a:lnTo>
                    <a:pt x="42827" y="2027"/>
                  </a:lnTo>
                  <a:lnTo>
                    <a:pt x="45217" y="1339"/>
                  </a:lnTo>
                  <a:lnTo>
                    <a:pt x="47604" y="881"/>
                  </a:lnTo>
                  <a:lnTo>
                    <a:pt x="49989" y="576"/>
                  </a:lnTo>
                  <a:lnTo>
                    <a:pt x="52373" y="372"/>
                  </a:lnTo>
                  <a:lnTo>
                    <a:pt x="54755" y="236"/>
                  </a:lnTo>
                  <a:lnTo>
                    <a:pt x="59520" y="85"/>
                  </a:lnTo>
                  <a:lnTo>
                    <a:pt x="61108" y="997"/>
                  </a:lnTo>
                  <a:lnTo>
                    <a:pt x="62167" y="2558"/>
                  </a:lnTo>
                  <a:lnTo>
                    <a:pt x="62873" y="4551"/>
                  </a:lnTo>
                  <a:lnTo>
                    <a:pt x="64137" y="6833"/>
                  </a:lnTo>
                  <a:lnTo>
                    <a:pt x="65774" y="9306"/>
                  </a:lnTo>
                  <a:lnTo>
                    <a:pt x="67659" y="11907"/>
                  </a:lnTo>
                  <a:lnTo>
                    <a:pt x="68915" y="14594"/>
                  </a:lnTo>
                  <a:lnTo>
                    <a:pt x="69753" y="17337"/>
                  </a:lnTo>
                  <a:lnTo>
                    <a:pt x="70311" y="20119"/>
                  </a:lnTo>
                  <a:lnTo>
                    <a:pt x="69890" y="22926"/>
                  </a:lnTo>
                  <a:lnTo>
                    <a:pt x="68816" y="25750"/>
                  </a:lnTo>
                  <a:lnTo>
                    <a:pt x="67305" y="28584"/>
                  </a:lnTo>
                  <a:lnTo>
                    <a:pt x="66298" y="32379"/>
                  </a:lnTo>
                  <a:lnTo>
                    <a:pt x="65628" y="36815"/>
                  </a:lnTo>
                  <a:lnTo>
                    <a:pt x="65179" y="41676"/>
                  </a:lnTo>
                  <a:lnTo>
                    <a:pt x="64087" y="45870"/>
                  </a:lnTo>
                  <a:lnTo>
                    <a:pt x="62566" y="49618"/>
                  </a:lnTo>
                  <a:lnTo>
                    <a:pt x="60758" y="53070"/>
                  </a:lnTo>
                  <a:lnTo>
                    <a:pt x="58758" y="56323"/>
                  </a:lnTo>
                  <a:lnTo>
                    <a:pt x="56631" y="59444"/>
                  </a:lnTo>
                  <a:lnTo>
                    <a:pt x="54420" y="62478"/>
                  </a:lnTo>
                  <a:lnTo>
                    <a:pt x="52945" y="65452"/>
                  </a:lnTo>
                  <a:lnTo>
                    <a:pt x="51963" y="68388"/>
                  </a:lnTo>
                  <a:lnTo>
                    <a:pt x="51308" y="71298"/>
                  </a:lnTo>
                  <a:lnTo>
                    <a:pt x="50077" y="74190"/>
                  </a:lnTo>
                  <a:lnTo>
                    <a:pt x="48463" y="77071"/>
                  </a:lnTo>
                  <a:lnTo>
                    <a:pt x="46593" y="79944"/>
                  </a:lnTo>
                  <a:lnTo>
                    <a:pt x="44553" y="81859"/>
                  </a:lnTo>
                  <a:lnTo>
                    <a:pt x="42399" y="83136"/>
                  </a:lnTo>
                  <a:lnTo>
                    <a:pt x="37030" y="85185"/>
                  </a:lnTo>
                  <a:lnTo>
                    <a:pt x="35796" y="85353"/>
                  </a:lnTo>
                  <a:lnTo>
                    <a:pt x="34180" y="85465"/>
                  </a:lnTo>
                  <a:lnTo>
                    <a:pt x="30267" y="85590"/>
                  </a:lnTo>
                  <a:lnTo>
                    <a:pt x="25882" y="85645"/>
                  </a:lnTo>
                  <a:lnTo>
                    <a:pt x="23601" y="84707"/>
                  </a:lnTo>
                  <a:lnTo>
                    <a:pt x="21288" y="83130"/>
                  </a:lnTo>
                  <a:lnTo>
                    <a:pt x="15662" y="78305"/>
                  </a:lnTo>
                  <a:lnTo>
                    <a:pt x="14407" y="76956"/>
                  </a:lnTo>
                  <a:lnTo>
                    <a:pt x="10896" y="72918"/>
                  </a:lnTo>
                  <a:lnTo>
                    <a:pt x="9642" y="70508"/>
                  </a:lnTo>
                  <a:lnTo>
                    <a:pt x="8805" y="67949"/>
                  </a:lnTo>
                  <a:lnTo>
                    <a:pt x="8248" y="65289"/>
                  </a:lnTo>
                  <a:lnTo>
                    <a:pt x="7877" y="61612"/>
                  </a:lnTo>
                  <a:lnTo>
                    <a:pt x="7630" y="57255"/>
                  </a:lnTo>
                  <a:lnTo>
                    <a:pt x="7354" y="48287"/>
                  </a:lnTo>
                  <a:lnTo>
                    <a:pt x="7199" y="37883"/>
                  </a:lnTo>
                  <a:lnTo>
                    <a:pt x="7143" y="22926"/>
                  </a:lnTo>
                  <a:lnTo>
                    <a:pt x="7933" y="20987"/>
                  </a:lnTo>
                  <a:lnTo>
                    <a:pt x="9255" y="19695"/>
                  </a:lnTo>
                  <a:lnTo>
                    <a:pt x="10929" y="18833"/>
                  </a:lnTo>
                  <a:lnTo>
                    <a:pt x="12046" y="17306"/>
                  </a:lnTo>
                  <a:lnTo>
                    <a:pt x="12789" y="15336"/>
                  </a:lnTo>
                  <a:lnTo>
                    <a:pt x="13285" y="13070"/>
                  </a:lnTo>
                  <a:lnTo>
                    <a:pt x="14411" y="11559"/>
                  </a:lnTo>
                  <a:lnTo>
                    <a:pt x="15954" y="10551"/>
                  </a:lnTo>
                  <a:lnTo>
                    <a:pt x="20342" y="8935"/>
                  </a:lnTo>
                  <a:lnTo>
                    <a:pt x="21495" y="8802"/>
                  </a:lnTo>
                  <a:lnTo>
                    <a:pt x="23058" y="8714"/>
                  </a:lnTo>
                  <a:lnTo>
                    <a:pt x="24894" y="8655"/>
                  </a:lnTo>
                  <a:lnTo>
                    <a:pt x="26118" y="9568"/>
                  </a:lnTo>
                  <a:lnTo>
                    <a:pt x="26934" y="11130"/>
                  </a:lnTo>
                  <a:lnTo>
                    <a:pt x="27478" y="13123"/>
                  </a:lnTo>
                  <a:lnTo>
                    <a:pt x="28634" y="14451"/>
                  </a:lnTo>
                  <a:lnTo>
                    <a:pt x="30199" y="15338"/>
                  </a:lnTo>
                  <a:lnTo>
                    <a:pt x="32035" y="15928"/>
                  </a:lnTo>
                  <a:lnTo>
                    <a:pt x="34054" y="21084"/>
                  </a:lnTo>
                  <a:lnTo>
                    <a:pt x="36193" y="29284"/>
                  </a:lnTo>
                  <a:lnTo>
                    <a:pt x="38414" y="39514"/>
                  </a:lnTo>
                  <a:lnTo>
                    <a:pt x="39893" y="47286"/>
                  </a:lnTo>
                  <a:lnTo>
                    <a:pt x="40879" y="53420"/>
                  </a:lnTo>
                  <a:lnTo>
                    <a:pt x="42463" y="65557"/>
                  </a:lnTo>
                  <a:lnTo>
                    <a:pt x="41800" y="67505"/>
                  </a:lnTo>
                  <a:lnTo>
                    <a:pt x="40563" y="69757"/>
                  </a:lnTo>
                  <a:lnTo>
                    <a:pt x="36667" y="75663"/>
                  </a:lnTo>
                  <a:lnTo>
                    <a:pt x="35555" y="76148"/>
                  </a:lnTo>
                  <a:lnTo>
                    <a:pt x="34018" y="76471"/>
                  </a:lnTo>
                  <a:lnTo>
                    <a:pt x="29643" y="76990"/>
                  </a:lnTo>
                  <a:lnTo>
                    <a:pt x="28490" y="76079"/>
                  </a:lnTo>
                  <a:lnTo>
                    <a:pt x="26928" y="74520"/>
                  </a:lnTo>
                  <a:lnTo>
                    <a:pt x="25092" y="72528"/>
                  </a:lnTo>
                  <a:lnTo>
                    <a:pt x="23075" y="71200"/>
                  </a:lnTo>
                  <a:lnTo>
                    <a:pt x="20937" y="70315"/>
                  </a:lnTo>
                  <a:lnTo>
                    <a:pt x="18716" y="69725"/>
                  </a:lnTo>
                  <a:lnTo>
                    <a:pt x="16443" y="68379"/>
                  </a:lnTo>
                  <a:lnTo>
                    <a:pt x="14134" y="66529"/>
                  </a:lnTo>
                  <a:lnTo>
                    <a:pt x="11801" y="64343"/>
                  </a:lnTo>
                  <a:lnTo>
                    <a:pt x="10246" y="61934"/>
                  </a:lnTo>
                  <a:lnTo>
                    <a:pt x="9209" y="59375"/>
                  </a:lnTo>
                  <a:lnTo>
                    <a:pt x="8517" y="56716"/>
                  </a:lnTo>
                  <a:lnTo>
                    <a:pt x="8056" y="53992"/>
                  </a:lnTo>
                  <a:lnTo>
                    <a:pt x="7749" y="51222"/>
                  </a:lnTo>
                  <a:lnTo>
                    <a:pt x="7544" y="48425"/>
                  </a:lnTo>
                  <a:lnTo>
                    <a:pt x="7407" y="45606"/>
                  </a:lnTo>
                  <a:lnTo>
                    <a:pt x="7255" y="39935"/>
                  </a:lnTo>
                  <a:lnTo>
                    <a:pt x="7151" y="25678"/>
                  </a:lnTo>
                  <a:lnTo>
                    <a:pt x="7137" y="14251"/>
                  </a:lnTo>
                  <a:lnTo>
                    <a:pt x="7930" y="12347"/>
                  </a:lnTo>
                  <a:lnTo>
                    <a:pt x="9252" y="11077"/>
                  </a:lnTo>
                  <a:lnTo>
                    <a:pt x="10927" y="10230"/>
                  </a:lnTo>
                  <a:lnTo>
                    <a:pt x="12838" y="8713"/>
                  </a:lnTo>
                  <a:lnTo>
                    <a:pt x="14906" y="6750"/>
                  </a:lnTo>
                  <a:lnTo>
                    <a:pt x="17078" y="4488"/>
                  </a:lnTo>
                  <a:lnTo>
                    <a:pt x="19319" y="2980"/>
                  </a:lnTo>
                  <a:lnTo>
                    <a:pt x="21607" y="1975"/>
                  </a:lnTo>
                  <a:lnTo>
                    <a:pt x="27191" y="362"/>
                  </a:lnTo>
                  <a:lnTo>
                    <a:pt x="28443" y="229"/>
                  </a:lnTo>
                  <a:lnTo>
                    <a:pt x="30072" y="141"/>
                  </a:lnTo>
                  <a:lnTo>
                    <a:pt x="33997" y="43"/>
                  </a:lnTo>
                  <a:lnTo>
                    <a:pt x="38388" y="0"/>
                  </a:lnTo>
                  <a:lnTo>
                    <a:pt x="40670" y="940"/>
                  </a:lnTo>
                  <a:lnTo>
                    <a:pt x="42986" y="2520"/>
                  </a:lnTo>
                  <a:lnTo>
                    <a:pt x="45323" y="4526"/>
                  </a:lnTo>
                  <a:lnTo>
                    <a:pt x="46881" y="6815"/>
                  </a:lnTo>
                  <a:lnTo>
                    <a:pt x="47919" y="9294"/>
                  </a:lnTo>
                  <a:lnTo>
                    <a:pt x="48612" y="11899"/>
                  </a:lnTo>
                  <a:lnTo>
                    <a:pt x="49867" y="13636"/>
                  </a:lnTo>
                  <a:lnTo>
                    <a:pt x="51498" y="14794"/>
                  </a:lnTo>
                  <a:lnTo>
                    <a:pt x="53379" y="15566"/>
                  </a:lnTo>
                  <a:lnTo>
                    <a:pt x="54633" y="17033"/>
                  </a:lnTo>
                  <a:lnTo>
                    <a:pt x="55469" y="18963"/>
                  </a:lnTo>
                  <a:lnTo>
                    <a:pt x="56026" y="21203"/>
                  </a:lnTo>
                  <a:lnTo>
                    <a:pt x="56398" y="23648"/>
                  </a:lnTo>
                  <a:lnTo>
                    <a:pt x="56645" y="26231"/>
                  </a:lnTo>
                  <a:lnTo>
                    <a:pt x="56810" y="28906"/>
                  </a:lnTo>
                  <a:lnTo>
                    <a:pt x="56921" y="31641"/>
                  </a:lnTo>
                  <a:lnTo>
                    <a:pt x="57043" y="37221"/>
                  </a:lnTo>
                  <a:lnTo>
                    <a:pt x="56282" y="40042"/>
                  </a:lnTo>
                  <a:lnTo>
                    <a:pt x="54980" y="42875"/>
                  </a:lnTo>
                  <a:lnTo>
                    <a:pt x="53319" y="45717"/>
                  </a:lnTo>
                  <a:lnTo>
                    <a:pt x="52211" y="48564"/>
                  </a:lnTo>
                  <a:lnTo>
                    <a:pt x="51473" y="51414"/>
                  </a:lnTo>
                  <a:lnTo>
                    <a:pt x="50981" y="54267"/>
                  </a:lnTo>
                  <a:lnTo>
                    <a:pt x="49859" y="56169"/>
                  </a:lnTo>
                  <a:lnTo>
                    <a:pt x="48318" y="57436"/>
                  </a:lnTo>
                  <a:lnTo>
                    <a:pt x="46496" y="58281"/>
                  </a:lnTo>
                  <a:lnTo>
                    <a:pt x="44488" y="59798"/>
                  </a:lnTo>
                  <a:lnTo>
                    <a:pt x="42356" y="61761"/>
                  </a:lnTo>
                  <a:lnTo>
                    <a:pt x="40140" y="64022"/>
                  </a:lnTo>
                  <a:lnTo>
                    <a:pt x="37870" y="65530"/>
                  </a:lnTo>
                  <a:lnTo>
                    <a:pt x="35562" y="66535"/>
                  </a:lnTo>
                  <a:lnTo>
                    <a:pt x="28974" y="68427"/>
                  </a:lnTo>
                  <a:lnTo>
                    <a:pt x="28045" y="67514"/>
                  </a:lnTo>
                  <a:lnTo>
                    <a:pt x="26630" y="65953"/>
                  </a:lnTo>
                  <a:lnTo>
                    <a:pt x="22450" y="61153"/>
                  </a:lnTo>
                  <a:lnTo>
                    <a:pt x="21313" y="60759"/>
                  </a:lnTo>
                  <a:lnTo>
                    <a:pt x="19762" y="60497"/>
                  </a:lnTo>
                  <a:lnTo>
                    <a:pt x="17934" y="60322"/>
                  </a:lnTo>
                  <a:lnTo>
                    <a:pt x="16715" y="59253"/>
                  </a:lnTo>
                  <a:lnTo>
                    <a:pt x="15903" y="57588"/>
                  </a:lnTo>
                  <a:lnTo>
                    <a:pt x="14599" y="52622"/>
                  </a:lnTo>
                  <a:lnTo>
                    <a:pt x="14421" y="49403"/>
                  </a:lnTo>
                  <a:lnTo>
                    <a:pt x="14373" y="47211"/>
                  </a:lnTo>
                  <a:lnTo>
                    <a:pt x="15135" y="44797"/>
                  </a:lnTo>
                  <a:lnTo>
                    <a:pt x="16437" y="42235"/>
                  </a:lnTo>
                  <a:lnTo>
                    <a:pt x="20437" y="35831"/>
                  </a:lnTo>
                  <a:lnTo>
                    <a:pt x="21560" y="35306"/>
                  </a:lnTo>
                  <a:lnTo>
                    <a:pt x="23101" y="34955"/>
                  </a:lnTo>
                  <a:lnTo>
                    <a:pt x="24922" y="34722"/>
                  </a:lnTo>
                  <a:lnTo>
                    <a:pt x="26137" y="33613"/>
                  </a:lnTo>
                  <a:lnTo>
                    <a:pt x="26946" y="31922"/>
                  </a:lnTo>
                  <a:lnTo>
                    <a:pt x="28245" y="26915"/>
                  </a:lnTo>
                  <a:lnTo>
                    <a:pt x="29146" y="26503"/>
                  </a:lnTo>
                  <a:lnTo>
                    <a:pt x="30540" y="26230"/>
                  </a:lnTo>
                  <a:lnTo>
                    <a:pt x="32263" y="26047"/>
                  </a:lnTo>
                  <a:lnTo>
                    <a:pt x="33411" y="26878"/>
                  </a:lnTo>
                  <a:lnTo>
                    <a:pt x="34178" y="28384"/>
                  </a:lnTo>
                  <a:lnTo>
                    <a:pt x="35407" y="33095"/>
                  </a:lnTo>
                  <a:lnTo>
                    <a:pt x="35575" y="36280"/>
                  </a:lnTo>
                  <a:lnTo>
                    <a:pt x="35650" y="40869"/>
                  </a:lnTo>
                  <a:lnTo>
                    <a:pt x="35709" y="599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28"/>
            <p:cNvSpPr/>
            <p:nvPr/>
          </p:nvSpPr>
          <p:spPr>
            <a:xfrm>
              <a:off x="7786687" y="4663440"/>
              <a:ext cx="14289" cy="287724"/>
            </a:xfrm>
            <a:custGeom>
              <a:avLst/>
              <a:gdLst/>
              <a:ahLst/>
              <a:cxnLst/>
              <a:rect l="0" t="0" r="0" b="0"/>
              <a:pathLst>
                <a:path w="14289" h="287724">
                  <a:moveTo>
                    <a:pt x="0" y="0"/>
                  </a:moveTo>
                  <a:lnTo>
                    <a:pt x="0" y="117088"/>
                  </a:lnTo>
                  <a:lnTo>
                    <a:pt x="794" y="122826"/>
                  </a:lnTo>
                  <a:lnTo>
                    <a:pt x="2116" y="128556"/>
                  </a:lnTo>
                  <a:lnTo>
                    <a:pt x="3793" y="134282"/>
                  </a:lnTo>
                  <a:lnTo>
                    <a:pt x="4910" y="140956"/>
                  </a:lnTo>
                  <a:lnTo>
                    <a:pt x="5654" y="148263"/>
                  </a:lnTo>
                  <a:lnTo>
                    <a:pt x="6152" y="155992"/>
                  </a:lnTo>
                  <a:lnTo>
                    <a:pt x="6482" y="163050"/>
                  </a:lnTo>
                  <a:lnTo>
                    <a:pt x="6850" y="175971"/>
                  </a:lnTo>
                  <a:lnTo>
                    <a:pt x="7105" y="212368"/>
                  </a:lnTo>
                  <a:lnTo>
                    <a:pt x="7144" y="276666"/>
                  </a:lnTo>
                  <a:lnTo>
                    <a:pt x="7938" y="278741"/>
                  </a:lnTo>
                  <a:lnTo>
                    <a:pt x="9260" y="280125"/>
                  </a:lnTo>
                  <a:lnTo>
                    <a:pt x="13295" y="282346"/>
                  </a:lnTo>
                  <a:lnTo>
                    <a:pt x="13626" y="283480"/>
                  </a:lnTo>
                  <a:lnTo>
                    <a:pt x="13994" y="287281"/>
                  </a:lnTo>
                  <a:lnTo>
                    <a:pt x="14091" y="287723"/>
                  </a:lnTo>
                  <a:lnTo>
                    <a:pt x="14288" y="282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29"/>
            <p:cNvSpPr/>
            <p:nvPr/>
          </p:nvSpPr>
          <p:spPr>
            <a:xfrm>
              <a:off x="7736975" y="4646295"/>
              <a:ext cx="256550" cy="291466"/>
            </a:xfrm>
            <a:custGeom>
              <a:avLst/>
              <a:gdLst/>
              <a:ahLst/>
              <a:cxnLst/>
              <a:rect l="0" t="0" r="0" b="0"/>
              <a:pathLst>
                <a:path w="256550" h="291466">
                  <a:moveTo>
                    <a:pt x="6850" y="8572"/>
                  </a:moveTo>
                  <a:lnTo>
                    <a:pt x="0" y="8572"/>
                  </a:lnTo>
                  <a:lnTo>
                    <a:pt x="16767" y="8572"/>
                  </a:lnTo>
                  <a:lnTo>
                    <a:pt x="19018" y="7620"/>
                  </a:lnTo>
                  <a:lnTo>
                    <a:pt x="23635" y="4021"/>
                  </a:lnTo>
                  <a:lnTo>
                    <a:pt x="30450" y="1787"/>
                  </a:lnTo>
                  <a:lnTo>
                    <a:pt x="37976" y="794"/>
                  </a:lnTo>
                  <a:lnTo>
                    <a:pt x="43967" y="353"/>
                  </a:lnTo>
                  <a:lnTo>
                    <a:pt x="51391" y="157"/>
                  </a:lnTo>
                  <a:lnTo>
                    <a:pt x="133064" y="0"/>
                  </a:lnTo>
                  <a:lnTo>
                    <a:pt x="137824" y="952"/>
                  </a:lnTo>
                  <a:lnTo>
                    <a:pt x="142584" y="2540"/>
                  </a:lnTo>
                  <a:lnTo>
                    <a:pt x="147346" y="4550"/>
                  </a:lnTo>
                  <a:lnTo>
                    <a:pt x="152107" y="5891"/>
                  </a:lnTo>
                  <a:lnTo>
                    <a:pt x="156869" y="6785"/>
                  </a:lnTo>
                  <a:lnTo>
                    <a:pt x="161632" y="7381"/>
                  </a:lnTo>
                  <a:lnTo>
                    <a:pt x="169039" y="10583"/>
                  </a:lnTo>
                  <a:lnTo>
                    <a:pt x="175771" y="15181"/>
                  </a:lnTo>
                  <a:lnTo>
                    <a:pt x="184055" y="20399"/>
                  </a:lnTo>
                  <a:lnTo>
                    <a:pt x="190911" y="23354"/>
                  </a:lnTo>
                  <a:lnTo>
                    <a:pt x="193851" y="24142"/>
                  </a:lnTo>
                  <a:lnTo>
                    <a:pt x="199234" y="27557"/>
                  </a:lnTo>
                  <a:lnTo>
                    <a:pt x="205066" y="32250"/>
                  </a:lnTo>
                  <a:lnTo>
                    <a:pt x="212949" y="37510"/>
                  </a:lnTo>
                  <a:lnTo>
                    <a:pt x="219629" y="43024"/>
                  </a:lnTo>
                  <a:lnTo>
                    <a:pt x="222521" y="45827"/>
                  </a:lnTo>
                  <a:lnTo>
                    <a:pt x="227851" y="54023"/>
                  </a:lnTo>
                  <a:lnTo>
                    <a:pt x="232866" y="63062"/>
                  </a:lnTo>
                  <a:lnTo>
                    <a:pt x="237741" y="70255"/>
                  </a:lnTo>
                  <a:lnTo>
                    <a:pt x="242553" y="76627"/>
                  </a:lnTo>
                  <a:lnTo>
                    <a:pt x="244948" y="79659"/>
                  </a:lnTo>
                  <a:lnTo>
                    <a:pt x="246544" y="83586"/>
                  </a:lnTo>
                  <a:lnTo>
                    <a:pt x="247608" y="88109"/>
                  </a:lnTo>
                  <a:lnTo>
                    <a:pt x="248318" y="93029"/>
                  </a:lnTo>
                  <a:lnTo>
                    <a:pt x="251223" y="101036"/>
                  </a:lnTo>
                  <a:lnTo>
                    <a:pt x="254366" y="107770"/>
                  </a:lnTo>
                  <a:lnTo>
                    <a:pt x="255762" y="113938"/>
                  </a:lnTo>
                  <a:lnTo>
                    <a:pt x="256383" y="122394"/>
                  </a:lnTo>
                  <a:lnTo>
                    <a:pt x="256549" y="127316"/>
                  </a:lnTo>
                  <a:lnTo>
                    <a:pt x="255866" y="131550"/>
                  </a:lnTo>
                  <a:lnTo>
                    <a:pt x="252990" y="138794"/>
                  </a:lnTo>
                  <a:lnTo>
                    <a:pt x="251183" y="147728"/>
                  </a:lnTo>
                  <a:lnTo>
                    <a:pt x="250701" y="152778"/>
                  </a:lnTo>
                  <a:lnTo>
                    <a:pt x="250380" y="158049"/>
                  </a:lnTo>
                  <a:lnTo>
                    <a:pt x="250165" y="163469"/>
                  </a:lnTo>
                  <a:lnTo>
                    <a:pt x="250023" y="168987"/>
                  </a:lnTo>
                  <a:lnTo>
                    <a:pt x="249133" y="174570"/>
                  </a:lnTo>
                  <a:lnTo>
                    <a:pt x="247747" y="180197"/>
                  </a:lnTo>
                  <a:lnTo>
                    <a:pt x="246029" y="185854"/>
                  </a:lnTo>
                  <a:lnTo>
                    <a:pt x="242003" y="194679"/>
                  </a:lnTo>
                  <a:lnTo>
                    <a:pt x="237568" y="201776"/>
                  </a:lnTo>
                  <a:lnTo>
                    <a:pt x="232952" y="208106"/>
                  </a:lnTo>
                  <a:lnTo>
                    <a:pt x="226138" y="216634"/>
                  </a:lnTo>
                  <a:lnTo>
                    <a:pt x="212620" y="233080"/>
                  </a:lnTo>
                  <a:lnTo>
                    <a:pt x="205195" y="239481"/>
                  </a:lnTo>
                  <a:lnTo>
                    <a:pt x="179389" y="258599"/>
                  </a:lnTo>
                  <a:lnTo>
                    <a:pt x="164738" y="269555"/>
                  </a:lnTo>
                  <a:lnTo>
                    <a:pt x="154178" y="276858"/>
                  </a:lnTo>
                  <a:lnTo>
                    <a:pt x="146343" y="281727"/>
                  </a:lnTo>
                  <a:lnTo>
                    <a:pt x="140326" y="284973"/>
                  </a:lnTo>
                  <a:lnTo>
                    <a:pt x="135521" y="287137"/>
                  </a:lnTo>
                  <a:lnTo>
                    <a:pt x="128066" y="289541"/>
                  </a:lnTo>
                  <a:lnTo>
                    <a:pt x="124173" y="290183"/>
                  </a:lnTo>
                  <a:lnTo>
                    <a:pt x="119991" y="290610"/>
                  </a:lnTo>
                  <a:lnTo>
                    <a:pt x="111903" y="291085"/>
                  </a:lnTo>
                  <a:lnTo>
                    <a:pt x="105663" y="291296"/>
                  </a:lnTo>
                  <a:lnTo>
                    <a:pt x="92730" y="291443"/>
                  </a:lnTo>
                  <a:lnTo>
                    <a:pt x="64000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smtClean="0"/>
              <a:t>a line?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line consists of an infinite number of points and extends in two directions without ending. </a:t>
            </a:r>
          </a:p>
          <a:p>
            <a:r>
              <a:rPr lang="en-US" dirty="0" smtClean="0"/>
              <a:t>Although a picture of a line has some thickness, the line itself has no thickness.</a:t>
            </a:r>
          </a:p>
          <a:p>
            <a:r>
              <a:rPr lang="en-US" dirty="0" smtClean="0"/>
              <a:t>A line can be named using two of its points, or using a single lower case letter.</a:t>
            </a:r>
          </a:p>
          <a:p>
            <a:pPr>
              <a:buNone/>
            </a:pPr>
            <a:r>
              <a:rPr lang="en-US" dirty="0" smtClean="0"/>
              <a:t>		•				 •</a:t>
            </a:r>
          </a:p>
          <a:p>
            <a:pPr>
              <a:buNone/>
            </a:pPr>
            <a:r>
              <a:rPr lang="en-US" dirty="0" smtClean="0"/>
              <a:t>		A				B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19200" y="5410200"/>
            <a:ext cx="64008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1700299" y="5152470"/>
            <a:ext cx="5486313" cy="1036873"/>
            <a:chOff x="1700299" y="5152470"/>
            <a:chExt cx="5486313" cy="1036873"/>
          </a:xfrm>
        </p:grpSpPr>
        <p:sp>
          <p:nvSpPr>
            <p:cNvPr id="4" name="SMARTInkAnnotation106"/>
            <p:cNvSpPr/>
            <p:nvPr/>
          </p:nvSpPr>
          <p:spPr>
            <a:xfrm>
              <a:off x="6936606" y="5263515"/>
              <a:ext cx="250006" cy="334297"/>
            </a:xfrm>
            <a:custGeom>
              <a:avLst/>
              <a:gdLst/>
              <a:ahLst/>
              <a:cxnLst/>
              <a:rect l="0" t="0" r="0" b="0"/>
              <a:pathLst>
                <a:path w="250006" h="334297">
                  <a:moveTo>
                    <a:pt x="57125" y="8572"/>
                  </a:moveTo>
                  <a:lnTo>
                    <a:pt x="57125" y="15953"/>
                  </a:lnTo>
                  <a:lnTo>
                    <a:pt x="60917" y="21343"/>
                  </a:lnTo>
                  <a:lnTo>
                    <a:pt x="61241" y="22801"/>
                  </a:lnTo>
                  <a:lnTo>
                    <a:pt x="60663" y="23773"/>
                  </a:lnTo>
                  <a:lnTo>
                    <a:pt x="59483" y="24421"/>
                  </a:lnTo>
                  <a:lnTo>
                    <a:pt x="58697" y="26758"/>
                  </a:lnTo>
                  <a:lnTo>
                    <a:pt x="57823" y="34435"/>
                  </a:lnTo>
                  <a:lnTo>
                    <a:pt x="55319" y="54357"/>
                  </a:lnTo>
                  <a:lnTo>
                    <a:pt x="53539" y="67670"/>
                  </a:lnTo>
                  <a:lnTo>
                    <a:pt x="52353" y="78451"/>
                  </a:lnTo>
                  <a:lnTo>
                    <a:pt x="51562" y="87543"/>
                  </a:lnTo>
                  <a:lnTo>
                    <a:pt x="50684" y="101773"/>
                  </a:lnTo>
                  <a:lnTo>
                    <a:pt x="50293" y="111272"/>
                  </a:lnTo>
                  <a:lnTo>
                    <a:pt x="49396" y="115139"/>
                  </a:lnTo>
                  <a:lnTo>
                    <a:pt x="45133" y="125132"/>
                  </a:lnTo>
                  <a:lnTo>
                    <a:pt x="43858" y="131179"/>
                  </a:lnTo>
                  <a:lnTo>
                    <a:pt x="43140" y="139938"/>
                  </a:lnTo>
                  <a:lnTo>
                    <a:pt x="40855" y="148238"/>
                  </a:lnTo>
                  <a:lnTo>
                    <a:pt x="37988" y="157323"/>
                  </a:lnTo>
                  <a:lnTo>
                    <a:pt x="36713" y="164536"/>
                  </a:lnTo>
                  <a:lnTo>
                    <a:pt x="36147" y="173457"/>
                  </a:lnTo>
                  <a:lnTo>
                    <a:pt x="35996" y="178503"/>
                  </a:lnTo>
                  <a:lnTo>
                    <a:pt x="35101" y="182820"/>
                  </a:lnTo>
                  <a:lnTo>
                    <a:pt x="31991" y="190155"/>
                  </a:lnTo>
                  <a:lnTo>
                    <a:pt x="30079" y="196591"/>
                  </a:lnTo>
                  <a:lnTo>
                    <a:pt x="29230" y="203579"/>
                  </a:lnTo>
                  <a:lnTo>
                    <a:pt x="28852" y="213034"/>
                  </a:lnTo>
                  <a:lnTo>
                    <a:pt x="27958" y="217270"/>
                  </a:lnTo>
                  <a:lnTo>
                    <a:pt x="24847" y="224517"/>
                  </a:lnTo>
                  <a:lnTo>
                    <a:pt x="22935" y="230912"/>
                  </a:lnTo>
                  <a:lnTo>
                    <a:pt x="22086" y="237883"/>
                  </a:lnTo>
                  <a:lnTo>
                    <a:pt x="21708" y="247330"/>
                  </a:lnTo>
                  <a:lnTo>
                    <a:pt x="20814" y="251564"/>
                  </a:lnTo>
                  <a:lnTo>
                    <a:pt x="17703" y="258809"/>
                  </a:lnTo>
                  <a:lnTo>
                    <a:pt x="15792" y="267743"/>
                  </a:lnTo>
                  <a:lnTo>
                    <a:pt x="14942" y="277112"/>
                  </a:lnTo>
                  <a:lnTo>
                    <a:pt x="14565" y="284451"/>
                  </a:lnTo>
                  <a:lnTo>
                    <a:pt x="14351" y="293938"/>
                  </a:lnTo>
                  <a:lnTo>
                    <a:pt x="13528" y="296923"/>
                  </a:lnTo>
                  <a:lnTo>
                    <a:pt x="9370" y="305676"/>
                  </a:lnTo>
                  <a:lnTo>
                    <a:pt x="7415" y="315478"/>
                  </a:lnTo>
                  <a:lnTo>
                    <a:pt x="7126" y="325358"/>
                  </a:lnTo>
                  <a:lnTo>
                    <a:pt x="968" y="325720"/>
                  </a:lnTo>
                  <a:lnTo>
                    <a:pt x="638" y="326684"/>
                  </a:lnTo>
                  <a:lnTo>
                    <a:pt x="0" y="333973"/>
                  </a:lnTo>
                  <a:lnTo>
                    <a:pt x="6128" y="334296"/>
                  </a:lnTo>
                  <a:lnTo>
                    <a:pt x="6458" y="333354"/>
                  </a:lnTo>
                  <a:lnTo>
                    <a:pt x="7032" y="326943"/>
                  </a:lnTo>
                  <a:lnTo>
                    <a:pt x="7854" y="326547"/>
                  </a:lnTo>
                  <a:lnTo>
                    <a:pt x="14389" y="325824"/>
                  </a:lnTo>
                  <a:lnTo>
                    <a:pt x="17758" y="325786"/>
                  </a:lnTo>
                  <a:lnTo>
                    <a:pt x="18974" y="324823"/>
                  </a:lnTo>
                  <a:lnTo>
                    <a:pt x="19784" y="323228"/>
                  </a:lnTo>
                  <a:lnTo>
                    <a:pt x="20325" y="321213"/>
                  </a:lnTo>
                  <a:lnTo>
                    <a:pt x="21479" y="319869"/>
                  </a:lnTo>
                  <a:lnTo>
                    <a:pt x="23042" y="318974"/>
                  </a:lnTo>
                  <a:lnTo>
                    <a:pt x="24878" y="318377"/>
                  </a:lnTo>
                  <a:lnTo>
                    <a:pt x="26102" y="317026"/>
                  </a:lnTo>
                  <a:lnTo>
                    <a:pt x="26918" y="315173"/>
                  </a:lnTo>
                  <a:lnTo>
                    <a:pt x="27461" y="312985"/>
                  </a:lnTo>
                  <a:lnTo>
                    <a:pt x="28618" y="311527"/>
                  </a:lnTo>
                  <a:lnTo>
                    <a:pt x="30183" y="310554"/>
                  </a:lnTo>
                  <a:lnTo>
                    <a:pt x="34039" y="309474"/>
                  </a:lnTo>
                  <a:lnTo>
                    <a:pt x="38397" y="308994"/>
                  </a:lnTo>
                  <a:lnTo>
                    <a:pt x="40671" y="307913"/>
                  </a:lnTo>
                  <a:lnTo>
                    <a:pt x="48457" y="301842"/>
                  </a:lnTo>
                  <a:lnTo>
                    <a:pt x="56183" y="296712"/>
                  </a:lnTo>
                  <a:lnTo>
                    <a:pt x="58878" y="294010"/>
                  </a:lnTo>
                  <a:lnTo>
                    <a:pt x="60675" y="291257"/>
                  </a:lnTo>
                  <a:lnTo>
                    <a:pt x="61873" y="288469"/>
                  </a:lnTo>
                  <a:lnTo>
                    <a:pt x="67437" y="282830"/>
                  </a:lnTo>
                  <a:lnTo>
                    <a:pt x="74408" y="277150"/>
                  </a:lnTo>
                  <a:lnTo>
                    <a:pt x="80152" y="271450"/>
                  </a:lnTo>
                  <a:lnTo>
                    <a:pt x="82795" y="269549"/>
                  </a:lnTo>
                  <a:lnTo>
                    <a:pt x="87848" y="267437"/>
                  </a:lnTo>
                  <a:lnTo>
                    <a:pt x="94857" y="263958"/>
                  </a:lnTo>
                  <a:lnTo>
                    <a:pt x="102469" y="259237"/>
                  </a:lnTo>
                  <a:lnTo>
                    <a:pt x="108498" y="253964"/>
                  </a:lnTo>
                  <a:lnTo>
                    <a:pt x="113824" y="250985"/>
                  </a:lnTo>
                  <a:lnTo>
                    <a:pt x="119630" y="248709"/>
                  </a:lnTo>
                  <a:lnTo>
                    <a:pt x="123402" y="246768"/>
                  </a:lnTo>
                  <a:lnTo>
                    <a:pt x="131031" y="243025"/>
                  </a:lnTo>
                  <a:lnTo>
                    <a:pt x="137068" y="241361"/>
                  </a:lnTo>
                  <a:lnTo>
                    <a:pt x="146139" y="238060"/>
                  </a:lnTo>
                  <a:lnTo>
                    <a:pt x="175268" y="226772"/>
                  </a:lnTo>
                  <a:lnTo>
                    <a:pt x="186687" y="222618"/>
                  </a:lnTo>
                  <a:lnTo>
                    <a:pt x="195093" y="219850"/>
                  </a:lnTo>
                  <a:lnTo>
                    <a:pt x="201491" y="218003"/>
                  </a:lnTo>
                  <a:lnTo>
                    <a:pt x="206551" y="216773"/>
                  </a:lnTo>
                  <a:lnTo>
                    <a:pt x="214288" y="215406"/>
                  </a:lnTo>
                  <a:lnTo>
                    <a:pt x="217462" y="214089"/>
                  </a:lnTo>
                  <a:lnTo>
                    <a:pt x="223107" y="210086"/>
                  </a:lnTo>
                  <a:lnTo>
                    <a:pt x="228261" y="207671"/>
                  </a:lnTo>
                  <a:lnTo>
                    <a:pt x="235625" y="206312"/>
                  </a:lnTo>
                  <a:lnTo>
                    <a:pt x="242703" y="205815"/>
                  </a:lnTo>
                  <a:lnTo>
                    <a:pt x="249674" y="205743"/>
                  </a:lnTo>
                  <a:lnTo>
                    <a:pt x="250000" y="196450"/>
                  </a:lnTo>
                  <a:lnTo>
                    <a:pt x="250005" y="189818"/>
                  </a:lnTo>
                  <a:lnTo>
                    <a:pt x="246213" y="184406"/>
                  </a:lnTo>
                  <a:lnTo>
                    <a:pt x="240062" y="176770"/>
                  </a:lnTo>
                  <a:lnTo>
                    <a:pt x="238614" y="174044"/>
                  </a:lnTo>
                  <a:lnTo>
                    <a:pt x="235783" y="164704"/>
                  </a:lnTo>
                  <a:lnTo>
                    <a:pt x="232307" y="155434"/>
                  </a:lnTo>
                  <a:lnTo>
                    <a:pt x="229475" y="151248"/>
                  </a:lnTo>
                  <a:lnTo>
                    <a:pt x="222095" y="144056"/>
                  </a:lnTo>
                  <a:lnTo>
                    <a:pt x="215641" y="137685"/>
                  </a:lnTo>
                  <a:lnTo>
                    <a:pt x="212808" y="134652"/>
                  </a:lnTo>
                  <a:lnTo>
                    <a:pt x="210920" y="131678"/>
                  </a:lnTo>
                  <a:lnTo>
                    <a:pt x="206675" y="121989"/>
                  </a:lnTo>
                  <a:lnTo>
                    <a:pt x="200056" y="112637"/>
                  </a:lnTo>
                  <a:lnTo>
                    <a:pt x="193939" y="104671"/>
                  </a:lnTo>
                  <a:lnTo>
                    <a:pt x="186033" y="94831"/>
                  </a:lnTo>
                  <a:lnTo>
                    <a:pt x="169063" y="74326"/>
                  </a:lnTo>
                  <a:lnTo>
                    <a:pt x="162173" y="68594"/>
                  </a:lnTo>
                  <a:lnTo>
                    <a:pt x="154613" y="62871"/>
                  </a:lnTo>
                  <a:lnTo>
                    <a:pt x="148607" y="57152"/>
                  </a:lnTo>
                  <a:lnTo>
                    <a:pt x="141175" y="51436"/>
                  </a:lnTo>
                  <a:lnTo>
                    <a:pt x="133374" y="45721"/>
                  </a:lnTo>
                  <a:lnTo>
                    <a:pt x="127262" y="40005"/>
                  </a:lnTo>
                  <a:lnTo>
                    <a:pt x="119782" y="34290"/>
                  </a:lnTo>
                  <a:lnTo>
                    <a:pt x="115565" y="31432"/>
                  </a:lnTo>
                  <a:lnTo>
                    <a:pt x="108763" y="25717"/>
                  </a:lnTo>
                  <a:lnTo>
                    <a:pt x="105837" y="22860"/>
                  </a:lnTo>
                  <a:lnTo>
                    <a:pt x="103887" y="20002"/>
                  </a:lnTo>
                  <a:lnTo>
                    <a:pt x="102587" y="17145"/>
                  </a:lnTo>
                  <a:lnTo>
                    <a:pt x="101720" y="14287"/>
                  </a:lnTo>
                  <a:lnTo>
                    <a:pt x="99555" y="12382"/>
                  </a:lnTo>
                  <a:lnTo>
                    <a:pt x="92916" y="10265"/>
                  </a:lnTo>
                  <a:lnTo>
                    <a:pt x="86790" y="6785"/>
                  </a:lnTo>
                  <a:lnTo>
                    <a:pt x="84046" y="4523"/>
                  </a:lnTo>
                  <a:lnTo>
                    <a:pt x="78879" y="2010"/>
                  </a:lnTo>
                  <a:lnTo>
                    <a:pt x="71508" y="596"/>
                  </a:lnTo>
                  <a:lnTo>
                    <a:pt x="64428" y="78"/>
                  </a:lnTo>
                  <a:lnTo>
                    <a:pt x="571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07"/>
            <p:cNvSpPr/>
            <p:nvPr/>
          </p:nvSpPr>
          <p:spPr>
            <a:xfrm>
              <a:off x="6965452" y="5263515"/>
              <a:ext cx="164011" cy="248571"/>
            </a:xfrm>
            <a:custGeom>
              <a:avLst/>
              <a:gdLst/>
              <a:ahLst/>
              <a:cxnLst/>
              <a:rect l="0" t="0" r="0" b="0"/>
              <a:pathLst>
                <a:path w="164011" h="248571">
                  <a:moveTo>
                    <a:pt x="49710" y="0"/>
                  </a:moveTo>
                  <a:lnTo>
                    <a:pt x="42861" y="0"/>
                  </a:lnTo>
                  <a:lnTo>
                    <a:pt x="42624" y="6843"/>
                  </a:lnTo>
                  <a:lnTo>
                    <a:pt x="42592" y="11931"/>
                  </a:lnTo>
                  <a:lnTo>
                    <a:pt x="41790" y="14622"/>
                  </a:lnTo>
                  <a:lnTo>
                    <a:pt x="38781" y="20151"/>
                  </a:lnTo>
                  <a:lnTo>
                    <a:pt x="37662" y="23911"/>
                  </a:lnTo>
                  <a:lnTo>
                    <a:pt x="36915" y="28324"/>
                  </a:lnTo>
                  <a:lnTo>
                    <a:pt x="36418" y="33169"/>
                  </a:lnTo>
                  <a:lnTo>
                    <a:pt x="36086" y="38305"/>
                  </a:lnTo>
                  <a:lnTo>
                    <a:pt x="35865" y="43635"/>
                  </a:lnTo>
                  <a:lnTo>
                    <a:pt x="35717" y="49092"/>
                  </a:lnTo>
                  <a:lnTo>
                    <a:pt x="34826" y="54635"/>
                  </a:lnTo>
                  <a:lnTo>
                    <a:pt x="33437" y="60236"/>
                  </a:lnTo>
                  <a:lnTo>
                    <a:pt x="31718" y="65875"/>
                  </a:lnTo>
                  <a:lnTo>
                    <a:pt x="29777" y="71539"/>
                  </a:lnTo>
                  <a:lnTo>
                    <a:pt x="27690" y="77220"/>
                  </a:lnTo>
                  <a:lnTo>
                    <a:pt x="25505" y="82912"/>
                  </a:lnTo>
                  <a:lnTo>
                    <a:pt x="24048" y="88612"/>
                  </a:lnTo>
                  <a:lnTo>
                    <a:pt x="23078" y="94318"/>
                  </a:lnTo>
                  <a:lnTo>
                    <a:pt x="22429" y="100025"/>
                  </a:lnTo>
                  <a:lnTo>
                    <a:pt x="21205" y="105736"/>
                  </a:lnTo>
                  <a:lnTo>
                    <a:pt x="19594" y="111448"/>
                  </a:lnTo>
                  <a:lnTo>
                    <a:pt x="17726" y="117161"/>
                  </a:lnTo>
                  <a:lnTo>
                    <a:pt x="16481" y="122875"/>
                  </a:lnTo>
                  <a:lnTo>
                    <a:pt x="15652" y="128589"/>
                  </a:lnTo>
                  <a:lnTo>
                    <a:pt x="15098" y="134303"/>
                  </a:lnTo>
                  <a:lnTo>
                    <a:pt x="14729" y="140018"/>
                  </a:lnTo>
                  <a:lnTo>
                    <a:pt x="14483" y="145733"/>
                  </a:lnTo>
                  <a:lnTo>
                    <a:pt x="14319" y="151447"/>
                  </a:lnTo>
                  <a:lnTo>
                    <a:pt x="13416" y="157163"/>
                  </a:lnTo>
                  <a:lnTo>
                    <a:pt x="12020" y="162877"/>
                  </a:lnTo>
                  <a:lnTo>
                    <a:pt x="10296" y="168592"/>
                  </a:lnTo>
                  <a:lnTo>
                    <a:pt x="9147" y="174307"/>
                  </a:lnTo>
                  <a:lnTo>
                    <a:pt x="8380" y="180022"/>
                  </a:lnTo>
                  <a:lnTo>
                    <a:pt x="7869" y="185738"/>
                  </a:lnTo>
                  <a:lnTo>
                    <a:pt x="7529" y="190500"/>
                  </a:lnTo>
                  <a:lnTo>
                    <a:pt x="7302" y="194627"/>
                  </a:lnTo>
                  <a:lnTo>
                    <a:pt x="7049" y="201753"/>
                  </a:lnTo>
                  <a:lnTo>
                    <a:pt x="6937" y="208096"/>
                  </a:lnTo>
                  <a:lnTo>
                    <a:pt x="6113" y="211120"/>
                  </a:lnTo>
                  <a:lnTo>
                    <a:pt x="3082" y="217021"/>
                  </a:lnTo>
                  <a:lnTo>
                    <a:pt x="1205" y="222819"/>
                  </a:lnTo>
                  <a:lnTo>
                    <a:pt x="371" y="228571"/>
                  </a:lnTo>
                  <a:lnTo>
                    <a:pt x="0" y="234302"/>
                  </a:lnTo>
                  <a:lnTo>
                    <a:pt x="695" y="236211"/>
                  </a:lnTo>
                  <a:lnTo>
                    <a:pt x="1952" y="237484"/>
                  </a:lnTo>
                  <a:lnTo>
                    <a:pt x="5880" y="239527"/>
                  </a:lnTo>
                  <a:lnTo>
                    <a:pt x="6203" y="240647"/>
                  </a:lnTo>
                  <a:lnTo>
                    <a:pt x="6830" y="248359"/>
                  </a:lnTo>
                  <a:lnTo>
                    <a:pt x="6845" y="248570"/>
                  </a:lnTo>
                  <a:lnTo>
                    <a:pt x="17696" y="235583"/>
                  </a:lnTo>
                  <a:lnTo>
                    <a:pt x="18842" y="233256"/>
                  </a:lnTo>
                  <a:lnTo>
                    <a:pt x="20116" y="228129"/>
                  </a:lnTo>
                  <a:lnTo>
                    <a:pt x="22799" y="222675"/>
                  </a:lnTo>
                  <a:lnTo>
                    <a:pt x="26637" y="216124"/>
                  </a:lnTo>
                  <a:lnTo>
                    <a:pt x="28772" y="211710"/>
                  </a:lnTo>
                  <a:lnTo>
                    <a:pt x="30989" y="206863"/>
                  </a:lnTo>
                  <a:lnTo>
                    <a:pt x="32466" y="202678"/>
                  </a:lnTo>
                  <a:lnTo>
                    <a:pt x="34109" y="195489"/>
                  </a:lnTo>
                  <a:lnTo>
                    <a:pt x="34547" y="191286"/>
                  </a:lnTo>
                  <a:lnTo>
                    <a:pt x="34838" y="186579"/>
                  </a:lnTo>
                  <a:lnTo>
                    <a:pt x="35033" y="181536"/>
                  </a:lnTo>
                  <a:lnTo>
                    <a:pt x="35957" y="177221"/>
                  </a:lnTo>
                  <a:lnTo>
                    <a:pt x="39100" y="169887"/>
                  </a:lnTo>
                  <a:lnTo>
                    <a:pt x="41049" y="165646"/>
                  </a:lnTo>
                  <a:lnTo>
                    <a:pt x="45331" y="155853"/>
                  </a:lnTo>
                  <a:lnTo>
                    <a:pt x="46791" y="151526"/>
                  </a:lnTo>
                  <a:lnTo>
                    <a:pt x="48412" y="144180"/>
                  </a:lnTo>
                  <a:lnTo>
                    <a:pt x="52020" y="133267"/>
                  </a:lnTo>
                  <a:lnTo>
                    <a:pt x="64495" y="98282"/>
                  </a:lnTo>
                  <a:lnTo>
                    <a:pt x="69092" y="84572"/>
                  </a:lnTo>
                  <a:lnTo>
                    <a:pt x="72156" y="74478"/>
                  </a:lnTo>
                  <a:lnTo>
                    <a:pt x="74199" y="66797"/>
                  </a:lnTo>
                  <a:lnTo>
                    <a:pt x="76355" y="61676"/>
                  </a:lnTo>
                  <a:lnTo>
                    <a:pt x="78586" y="58263"/>
                  </a:lnTo>
                  <a:lnTo>
                    <a:pt x="85310" y="51553"/>
                  </a:lnTo>
                  <a:lnTo>
                    <a:pt x="85405" y="58302"/>
                  </a:lnTo>
                  <a:lnTo>
                    <a:pt x="85426" y="76140"/>
                  </a:lnTo>
                  <a:lnTo>
                    <a:pt x="84633" y="81240"/>
                  </a:lnTo>
                  <a:lnTo>
                    <a:pt x="83311" y="86544"/>
                  </a:lnTo>
                  <a:lnTo>
                    <a:pt x="81636" y="91986"/>
                  </a:lnTo>
                  <a:lnTo>
                    <a:pt x="80518" y="97519"/>
                  </a:lnTo>
                  <a:lnTo>
                    <a:pt x="79774" y="103112"/>
                  </a:lnTo>
                  <a:lnTo>
                    <a:pt x="79278" y="108747"/>
                  </a:lnTo>
                  <a:lnTo>
                    <a:pt x="78153" y="114408"/>
                  </a:lnTo>
                  <a:lnTo>
                    <a:pt x="76610" y="120087"/>
                  </a:lnTo>
                  <a:lnTo>
                    <a:pt x="74787" y="125778"/>
                  </a:lnTo>
                  <a:lnTo>
                    <a:pt x="73571" y="131477"/>
                  </a:lnTo>
                  <a:lnTo>
                    <a:pt x="72761" y="137181"/>
                  </a:lnTo>
                  <a:lnTo>
                    <a:pt x="72221" y="142889"/>
                  </a:lnTo>
                  <a:lnTo>
                    <a:pt x="71861" y="147647"/>
                  </a:lnTo>
                  <a:lnTo>
                    <a:pt x="71621" y="151771"/>
                  </a:lnTo>
                  <a:lnTo>
                    <a:pt x="71461" y="155473"/>
                  </a:lnTo>
                  <a:lnTo>
                    <a:pt x="71283" y="164667"/>
                  </a:lnTo>
                  <a:lnTo>
                    <a:pt x="71142" y="195792"/>
                  </a:lnTo>
                  <a:lnTo>
                    <a:pt x="71936" y="196250"/>
                  </a:lnTo>
                  <a:lnTo>
                    <a:pt x="75257" y="196896"/>
                  </a:lnTo>
                  <a:lnTo>
                    <a:pt x="73499" y="197047"/>
                  </a:lnTo>
                  <a:lnTo>
                    <a:pt x="73507" y="197086"/>
                  </a:lnTo>
                  <a:lnTo>
                    <a:pt x="77499" y="197157"/>
                  </a:lnTo>
                  <a:lnTo>
                    <a:pt x="77761" y="196207"/>
                  </a:lnTo>
                  <a:lnTo>
                    <a:pt x="78129" y="190321"/>
                  </a:lnTo>
                  <a:lnTo>
                    <a:pt x="78215" y="185234"/>
                  </a:lnTo>
                  <a:lnTo>
                    <a:pt x="78279" y="163997"/>
                  </a:lnTo>
                  <a:lnTo>
                    <a:pt x="79074" y="159814"/>
                  </a:lnTo>
                  <a:lnTo>
                    <a:pt x="82075" y="152626"/>
                  </a:lnTo>
                  <a:lnTo>
                    <a:pt x="83193" y="148423"/>
                  </a:lnTo>
                  <a:lnTo>
                    <a:pt x="83938" y="143716"/>
                  </a:lnTo>
                  <a:lnTo>
                    <a:pt x="84435" y="138673"/>
                  </a:lnTo>
                  <a:lnTo>
                    <a:pt x="85560" y="134359"/>
                  </a:lnTo>
                  <a:lnTo>
                    <a:pt x="88927" y="127025"/>
                  </a:lnTo>
                  <a:lnTo>
                    <a:pt x="90952" y="120590"/>
                  </a:lnTo>
                  <a:lnTo>
                    <a:pt x="91852" y="114555"/>
                  </a:lnTo>
                  <a:lnTo>
                    <a:pt x="92252" y="108698"/>
                  </a:lnTo>
                  <a:lnTo>
                    <a:pt x="93152" y="105803"/>
                  </a:lnTo>
                  <a:lnTo>
                    <a:pt x="97419" y="98130"/>
                  </a:lnTo>
                  <a:lnTo>
                    <a:pt x="99414" y="94802"/>
                  </a:lnTo>
                  <a:lnTo>
                    <a:pt x="103419" y="94447"/>
                  </a:lnTo>
                  <a:lnTo>
                    <a:pt x="104566" y="95349"/>
                  </a:lnTo>
                  <a:lnTo>
                    <a:pt x="105331" y="96904"/>
                  </a:lnTo>
                  <a:lnTo>
                    <a:pt x="106180" y="101171"/>
                  </a:lnTo>
                  <a:lnTo>
                    <a:pt x="106558" y="106242"/>
                  </a:lnTo>
                  <a:lnTo>
                    <a:pt x="107452" y="108928"/>
                  </a:lnTo>
                  <a:lnTo>
                    <a:pt x="111710" y="116307"/>
                  </a:lnTo>
                  <a:lnTo>
                    <a:pt x="115667" y="121822"/>
                  </a:lnTo>
                  <a:lnTo>
                    <a:pt x="117494" y="124077"/>
                  </a:lnTo>
                  <a:lnTo>
                    <a:pt x="118712" y="126533"/>
                  </a:lnTo>
                  <a:lnTo>
                    <a:pt x="120065" y="131802"/>
                  </a:lnTo>
                  <a:lnTo>
                    <a:pt x="122783" y="137319"/>
                  </a:lnTo>
                  <a:lnTo>
                    <a:pt x="124619" y="140123"/>
                  </a:lnTo>
                  <a:lnTo>
                    <a:pt x="125843" y="142945"/>
                  </a:lnTo>
                  <a:lnTo>
                    <a:pt x="127203" y="148621"/>
                  </a:lnTo>
                  <a:lnTo>
                    <a:pt x="128359" y="150516"/>
                  </a:lnTo>
                  <a:lnTo>
                    <a:pt x="129924" y="151778"/>
                  </a:lnTo>
                  <a:lnTo>
                    <a:pt x="131762" y="152621"/>
                  </a:lnTo>
                  <a:lnTo>
                    <a:pt x="132986" y="154135"/>
                  </a:lnTo>
                  <a:lnTo>
                    <a:pt x="133803" y="156096"/>
                  </a:lnTo>
                  <a:lnTo>
                    <a:pt x="134347" y="158357"/>
                  </a:lnTo>
                  <a:lnTo>
                    <a:pt x="135503" y="159864"/>
                  </a:lnTo>
                  <a:lnTo>
                    <a:pt x="137067" y="160868"/>
                  </a:lnTo>
                  <a:lnTo>
                    <a:pt x="142550" y="162867"/>
                  </a:lnTo>
                  <a:lnTo>
                    <a:pt x="150155" y="140120"/>
                  </a:lnTo>
                  <a:lnTo>
                    <a:pt x="152392" y="132466"/>
                  </a:lnTo>
                  <a:lnTo>
                    <a:pt x="153883" y="126411"/>
                  </a:lnTo>
                  <a:lnTo>
                    <a:pt x="154878" y="121421"/>
                  </a:lnTo>
                  <a:lnTo>
                    <a:pt x="155541" y="117142"/>
                  </a:lnTo>
                  <a:lnTo>
                    <a:pt x="156277" y="109848"/>
                  </a:lnTo>
                  <a:lnTo>
                    <a:pt x="157267" y="107522"/>
                  </a:lnTo>
                  <a:lnTo>
                    <a:pt x="158721" y="105971"/>
                  </a:lnTo>
                  <a:lnTo>
                    <a:pt x="163701" y="103051"/>
                  </a:lnTo>
                  <a:lnTo>
                    <a:pt x="163949" y="109750"/>
                  </a:lnTo>
                  <a:lnTo>
                    <a:pt x="164010" y="144071"/>
                  </a:lnTo>
                  <a:lnTo>
                    <a:pt x="161894" y="147534"/>
                  </a:lnTo>
                  <a:lnTo>
                    <a:pt x="157859" y="152967"/>
                  </a:lnTo>
                  <a:lnTo>
                    <a:pt x="156734" y="153413"/>
                  </a:lnTo>
                  <a:lnTo>
                    <a:pt x="153369" y="153908"/>
                  </a:lnTo>
                  <a:lnTo>
                    <a:pt x="152153" y="154993"/>
                  </a:lnTo>
                  <a:lnTo>
                    <a:pt x="151343" y="156669"/>
                  </a:lnTo>
                  <a:lnTo>
                    <a:pt x="150802" y="158738"/>
                  </a:lnTo>
                  <a:lnTo>
                    <a:pt x="149649" y="160118"/>
                  </a:lnTo>
                  <a:lnTo>
                    <a:pt x="148086" y="161037"/>
                  </a:lnTo>
                  <a:lnTo>
                    <a:pt x="143666" y="162514"/>
                  </a:lnTo>
                  <a:lnTo>
                    <a:pt x="139109" y="162770"/>
                  </a:lnTo>
                  <a:lnTo>
                    <a:pt x="132731" y="162845"/>
                  </a:lnTo>
                  <a:lnTo>
                    <a:pt x="130457" y="163809"/>
                  </a:lnTo>
                  <a:lnTo>
                    <a:pt x="125815" y="167419"/>
                  </a:lnTo>
                  <a:lnTo>
                    <a:pt x="121105" y="169658"/>
                  </a:lnTo>
                  <a:lnTo>
                    <a:pt x="118738" y="170255"/>
                  </a:lnTo>
                  <a:lnTo>
                    <a:pt x="113991" y="173459"/>
                  </a:lnTo>
                  <a:lnTo>
                    <a:pt x="111614" y="175646"/>
                  </a:lnTo>
                  <a:lnTo>
                    <a:pt x="108442" y="178057"/>
                  </a:lnTo>
                  <a:lnTo>
                    <a:pt x="104739" y="180618"/>
                  </a:lnTo>
                  <a:lnTo>
                    <a:pt x="100684" y="183276"/>
                  </a:lnTo>
                  <a:lnTo>
                    <a:pt x="97186" y="185049"/>
                  </a:lnTo>
                  <a:lnTo>
                    <a:pt x="94061" y="186231"/>
                  </a:lnTo>
                  <a:lnTo>
                    <a:pt x="91183" y="187019"/>
                  </a:lnTo>
                  <a:lnTo>
                    <a:pt x="88471" y="188497"/>
                  </a:lnTo>
                  <a:lnTo>
                    <a:pt x="85870" y="190434"/>
                  </a:lnTo>
                  <a:lnTo>
                    <a:pt x="80862" y="195128"/>
                  </a:lnTo>
                  <a:lnTo>
                    <a:pt x="75991" y="200388"/>
                  </a:lnTo>
                  <a:lnTo>
                    <a:pt x="72787" y="203124"/>
                  </a:lnTo>
                  <a:lnTo>
                    <a:pt x="69063" y="205901"/>
                  </a:lnTo>
                  <a:lnTo>
                    <a:pt x="64993" y="208705"/>
                  </a:lnTo>
                  <a:lnTo>
                    <a:pt x="61486" y="211527"/>
                  </a:lnTo>
                  <a:lnTo>
                    <a:pt x="58354" y="214360"/>
                  </a:lnTo>
                  <a:lnTo>
                    <a:pt x="55472" y="217202"/>
                  </a:lnTo>
                  <a:lnTo>
                    <a:pt x="51964" y="220048"/>
                  </a:lnTo>
                  <a:lnTo>
                    <a:pt x="48038" y="222899"/>
                  </a:lnTo>
                  <a:lnTo>
                    <a:pt x="37914" y="229767"/>
                  </a:lnTo>
                  <a:lnTo>
                    <a:pt x="34413" y="230706"/>
                  </a:lnTo>
                  <a:lnTo>
                    <a:pt x="32368" y="230956"/>
                  </a:lnTo>
                  <a:lnTo>
                    <a:pt x="30211" y="232076"/>
                  </a:lnTo>
                  <a:lnTo>
                    <a:pt x="25698" y="235860"/>
                  </a:lnTo>
                  <a:lnTo>
                    <a:pt x="21170" y="239997"/>
                  </a:lnTo>
                  <a:lnTo>
                    <a:pt x="21145" y="235469"/>
                  </a:lnTo>
                  <a:lnTo>
                    <a:pt x="21935" y="234132"/>
                  </a:lnTo>
                  <a:lnTo>
                    <a:pt x="23256" y="233240"/>
                  </a:lnTo>
                  <a:lnTo>
                    <a:pt x="26840" y="232250"/>
                  </a:lnTo>
                  <a:lnTo>
                    <a:pt x="31079" y="231809"/>
                  </a:lnTo>
                  <a:lnTo>
                    <a:pt x="33320" y="230739"/>
                  </a:lnTo>
                  <a:lnTo>
                    <a:pt x="37928" y="227011"/>
                  </a:lnTo>
                  <a:lnTo>
                    <a:pt x="42621" y="222178"/>
                  </a:lnTo>
                  <a:lnTo>
                    <a:pt x="44984" y="219556"/>
                  </a:lnTo>
                  <a:lnTo>
                    <a:pt x="48147" y="217808"/>
                  </a:lnTo>
                  <a:lnTo>
                    <a:pt x="51842" y="216643"/>
                  </a:lnTo>
                  <a:lnTo>
                    <a:pt x="55894" y="215866"/>
                  </a:lnTo>
                  <a:lnTo>
                    <a:pt x="59389" y="214396"/>
                  </a:lnTo>
                  <a:lnTo>
                    <a:pt x="62512" y="212463"/>
                  </a:lnTo>
                  <a:lnTo>
                    <a:pt x="65389" y="210222"/>
                  </a:lnTo>
                  <a:lnTo>
                    <a:pt x="68894" y="207776"/>
                  </a:lnTo>
                  <a:lnTo>
                    <a:pt x="72818" y="205192"/>
                  </a:lnTo>
                  <a:lnTo>
                    <a:pt x="77022" y="202517"/>
                  </a:lnTo>
                  <a:lnTo>
                    <a:pt x="80617" y="199781"/>
                  </a:lnTo>
                  <a:lnTo>
                    <a:pt x="83809" y="197005"/>
                  </a:lnTo>
                  <a:lnTo>
                    <a:pt x="86729" y="194201"/>
                  </a:lnTo>
                  <a:lnTo>
                    <a:pt x="90265" y="192332"/>
                  </a:lnTo>
                  <a:lnTo>
                    <a:pt x="94209" y="191087"/>
                  </a:lnTo>
                  <a:lnTo>
                    <a:pt x="98426" y="190256"/>
                  </a:lnTo>
                  <a:lnTo>
                    <a:pt x="102031" y="188749"/>
                  </a:lnTo>
                  <a:lnTo>
                    <a:pt x="105228" y="186793"/>
                  </a:lnTo>
                  <a:lnTo>
                    <a:pt x="108154" y="184536"/>
                  </a:lnTo>
                  <a:lnTo>
                    <a:pt x="111691" y="183031"/>
                  </a:lnTo>
                  <a:lnTo>
                    <a:pt x="115637" y="182028"/>
                  </a:lnTo>
                  <a:lnTo>
                    <a:pt x="119855" y="181360"/>
                  </a:lnTo>
                  <a:lnTo>
                    <a:pt x="123461" y="179962"/>
                  </a:lnTo>
                  <a:lnTo>
                    <a:pt x="126659" y="178077"/>
                  </a:lnTo>
                  <a:lnTo>
                    <a:pt x="133701" y="172759"/>
                  </a:lnTo>
                  <a:lnTo>
                    <a:pt x="134279" y="173275"/>
                  </a:lnTo>
                  <a:lnTo>
                    <a:pt x="134665" y="174572"/>
                  </a:lnTo>
                  <a:lnTo>
                    <a:pt x="134921" y="176389"/>
                  </a:lnTo>
                  <a:lnTo>
                    <a:pt x="134299" y="178552"/>
                  </a:lnTo>
                  <a:lnTo>
                    <a:pt x="131491" y="183496"/>
                  </a:lnTo>
                  <a:lnTo>
                    <a:pt x="129630" y="185196"/>
                  </a:lnTo>
                  <a:lnTo>
                    <a:pt x="127597" y="186329"/>
                  </a:lnTo>
                  <a:lnTo>
                    <a:pt x="125447" y="187084"/>
                  </a:lnTo>
                  <a:lnTo>
                    <a:pt x="122426" y="188540"/>
                  </a:lnTo>
                  <a:lnTo>
                    <a:pt x="118825" y="190464"/>
                  </a:lnTo>
                  <a:lnTo>
                    <a:pt x="114837" y="192698"/>
                  </a:lnTo>
                  <a:lnTo>
                    <a:pt x="111384" y="195140"/>
                  </a:lnTo>
                  <a:lnTo>
                    <a:pt x="108289" y="197721"/>
                  </a:lnTo>
                  <a:lnTo>
                    <a:pt x="105431" y="200394"/>
                  </a:lnTo>
                  <a:lnTo>
                    <a:pt x="101939" y="202176"/>
                  </a:lnTo>
                  <a:lnTo>
                    <a:pt x="98023" y="203364"/>
                  </a:lnTo>
                  <a:lnTo>
                    <a:pt x="93824" y="204156"/>
                  </a:lnTo>
                  <a:lnTo>
                    <a:pt x="89439" y="205637"/>
                  </a:lnTo>
                  <a:lnTo>
                    <a:pt x="84926" y="207576"/>
                  </a:lnTo>
                  <a:lnTo>
                    <a:pt x="80332" y="209821"/>
                  </a:lnTo>
                  <a:lnTo>
                    <a:pt x="76474" y="211318"/>
                  </a:lnTo>
                  <a:lnTo>
                    <a:pt x="73109" y="212316"/>
                  </a:lnTo>
                  <a:lnTo>
                    <a:pt x="70072" y="212982"/>
                  </a:lnTo>
                  <a:lnTo>
                    <a:pt x="67253" y="213425"/>
                  </a:lnTo>
                  <a:lnTo>
                    <a:pt x="64580" y="213721"/>
                  </a:lnTo>
                  <a:lnTo>
                    <a:pt x="62005" y="213918"/>
                  </a:lnTo>
                  <a:lnTo>
                    <a:pt x="59494" y="215002"/>
                  </a:lnTo>
                  <a:lnTo>
                    <a:pt x="57026" y="216677"/>
                  </a:lnTo>
                  <a:lnTo>
                    <a:pt x="49710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08"/>
            <p:cNvSpPr/>
            <p:nvPr/>
          </p:nvSpPr>
          <p:spPr>
            <a:xfrm>
              <a:off x="1800407" y="5272090"/>
              <a:ext cx="290392" cy="308605"/>
            </a:xfrm>
            <a:custGeom>
              <a:avLst/>
              <a:gdLst/>
              <a:ahLst/>
              <a:cxnLst/>
              <a:rect l="0" t="0" r="0" b="0"/>
              <a:pathLst>
                <a:path w="290392" h="308605">
                  <a:moveTo>
                    <a:pt x="21249" y="154302"/>
                  </a:moveTo>
                  <a:lnTo>
                    <a:pt x="14399" y="154302"/>
                  </a:lnTo>
                  <a:lnTo>
                    <a:pt x="25033" y="154302"/>
                  </a:lnTo>
                  <a:lnTo>
                    <a:pt x="26947" y="155255"/>
                  </a:lnTo>
                  <a:lnTo>
                    <a:pt x="31189" y="158853"/>
                  </a:lnTo>
                  <a:lnTo>
                    <a:pt x="34226" y="160194"/>
                  </a:lnTo>
                  <a:lnTo>
                    <a:pt x="41833" y="161683"/>
                  </a:lnTo>
                  <a:lnTo>
                    <a:pt x="45290" y="163033"/>
                  </a:lnTo>
                  <a:lnTo>
                    <a:pt x="51248" y="167072"/>
                  </a:lnTo>
                  <a:lnTo>
                    <a:pt x="59065" y="174702"/>
                  </a:lnTo>
                  <a:lnTo>
                    <a:pt x="66102" y="180196"/>
                  </a:lnTo>
                  <a:lnTo>
                    <a:pt x="73727" y="184861"/>
                  </a:lnTo>
                  <a:lnTo>
                    <a:pt x="79762" y="186934"/>
                  </a:lnTo>
                  <a:lnTo>
                    <a:pt x="87207" y="192935"/>
                  </a:lnTo>
                  <a:lnTo>
                    <a:pt x="95807" y="201000"/>
                  </a:lnTo>
                  <a:lnTo>
                    <a:pt x="100323" y="204484"/>
                  </a:lnTo>
                  <a:lnTo>
                    <a:pt x="104921" y="207760"/>
                  </a:lnTo>
                  <a:lnTo>
                    <a:pt x="109574" y="210895"/>
                  </a:lnTo>
                  <a:lnTo>
                    <a:pt x="118977" y="216920"/>
                  </a:lnTo>
                  <a:lnTo>
                    <a:pt x="133196" y="225667"/>
                  </a:lnTo>
                  <a:lnTo>
                    <a:pt x="140589" y="231422"/>
                  </a:lnTo>
                  <a:lnTo>
                    <a:pt x="147314" y="237155"/>
                  </a:lnTo>
                  <a:lnTo>
                    <a:pt x="155594" y="242878"/>
                  </a:lnTo>
                  <a:lnTo>
                    <a:pt x="162449" y="248597"/>
                  </a:lnTo>
                  <a:lnTo>
                    <a:pt x="170771" y="257172"/>
                  </a:lnTo>
                  <a:lnTo>
                    <a:pt x="173318" y="260029"/>
                  </a:lnTo>
                  <a:lnTo>
                    <a:pt x="175809" y="261935"/>
                  </a:lnTo>
                  <a:lnTo>
                    <a:pt x="184115" y="265243"/>
                  </a:lnTo>
                  <a:lnTo>
                    <a:pt x="191579" y="273082"/>
                  </a:lnTo>
                  <a:lnTo>
                    <a:pt x="170356" y="247515"/>
                  </a:lnTo>
                  <a:lnTo>
                    <a:pt x="162660" y="240815"/>
                  </a:lnTo>
                  <a:lnTo>
                    <a:pt x="154742" y="234663"/>
                  </a:lnTo>
                  <a:lnTo>
                    <a:pt x="148577" y="228753"/>
                  </a:lnTo>
                  <a:lnTo>
                    <a:pt x="141074" y="222951"/>
                  </a:lnTo>
                  <a:lnTo>
                    <a:pt x="136851" y="220071"/>
                  </a:lnTo>
                  <a:lnTo>
                    <a:pt x="134036" y="217198"/>
                  </a:lnTo>
                  <a:lnTo>
                    <a:pt x="132159" y="214330"/>
                  </a:lnTo>
                  <a:lnTo>
                    <a:pt x="130908" y="211466"/>
                  </a:lnTo>
                  <a:lnTo>
                    <a:pt x="125284" y="205743"/>
                  </a:lnTo>
                  <a:lnTo>
                    <a:pt x="118287" y="200025"/>
                  </a:lnTo>
                  <a:lnTo>
                    <a:pt x="112531" y="194308"/>
                  </a:lnTo>
                  <a:lnTo>
                    <a:pt x="105210" y="188593"/>
                  </a:lnTo>
                  <a:lnTo>
                    <a:pt x="97458" y="182878"/>
                  </a:lnTo>
                  <a:lnTo>
                    <a:pt x="91368" y="177163"/>
                  </a:lnTo>
                  <a:lnTo>
                    <a:pt x="83898" y="171447"/>
                  </a:lnTo>
                  <a:lnTo>
                    <a:pt x="76080" y="165732"/>
                  </a:lnTo>
                  <a:lnTo>
                    <a:pt x="67216" y="158112"/>
                  </a:lnTo>
                  <a:lnTo>
                    <a:pt x="59563" y="154479"/>
                  </a:lnTo>
                  <a:lnTo>
                    <a:pt x="54682" y="150253"/>
                  </a:lnTo>
                  <a:lnTo>
                    <a:pt x="51474" y="148746"/>
                  </a:lnTo>
                  <a:lnTo>
                    <a:pt x="43678" y="147070"/>
                  </a:lnTo>
                  <a:lnTo>
                    <a:pt x="37038" y="143786"/>
                  </a:lnTo>
                  <a:lnTo>
                    <a:pt x="31441" y="140103"/>
                  </a:lnTo>
                  <a:lnTo>
                    <a:pt x="26308" y="138467"/>
                  </a:lnTo>
                  <a:lnTo>
                    <a:pt x="24621" y="137078"/>
                  </a:lnTo>
                  <a:lnTo>
                    <a:pt x="23497" y="135199"/>
                  </a:lnTo>
                  <a:lnTo>
                    <a:pt x="22747" y="132994"/>
                  </a:lnTo>
                  <a:lnTo>
                    <a:pt x="21454" y="131525"/>
                  </a:lnTo>
                  <a:lnTo>
                    <a:pt x="19798" y="130545"/>
                  </a:lnTo>
                  <a:lnTo>
                    <a:pt x="15229" y="128972"/>
                  </a:lnTo>
                  <a:lnTo>
                    <a:pt x="6854" y="128699"/>
                  </a:lnTo>
                  <a:lnTo>
                    <a:pt x="0" y="128588"/>
                  </a:lnTo>
                  <a:lnTo>
                    <a:pt x="6672" y="120365"/>
                  </a:lnTo>
                  <a:lnTo>
                    <a:pt x="14220" y="120033"/>
                  </a:lnTo>
                  <a:lnTo>
                    <a:pt x="17595" y="120021"/>
                  </a:lnTo>
                  <a:lnTo>
                    <a:pt x="19607" y="119066"/>
                  </a:lnTo>
                  <a:lnTo>
                    <a:pt x="26230" y="114123"/>
                  </a:lnTo>
                  <a:lnTo>
                    <a:pt x="33220" y="111282"/>
                  </a:lnTo>
                  <a:lnTo>
                    <a:pt x="40318" y="105784"/>
                  </a:lnTo>
                  <a:lnTo>
                    <a:pt x="48242" y="102779"/>
                  </a:lnTo>
                  <a:lnTo>
                    <a:pt x="56000" y="98701"/>
                  </a:lnTo>
                  <a:lnTo>
                    <a:pt x="69293" y="91049"/>
                  </a:lnTo>
                  <a:lnTo>
                    <a:pt x="73915" y="89274"/>
                  </a:lnTo>
                  <a:lnTo>
                    <a:pt x="78585" y="88090"/>
                  </a:lnTo>
                  <a:lnTo>
                    <a:pt x="83285" y="87301"/>
                  </a:lnTo>
                  <a:lnTo>
                    <a:pt x="88006" y="85822"/>
                  </a:lnTo>
                  <a:lnTo>
                    <a:pt x="92741" y="83883"/>
                  </a:lnTo>
                  <a:lnTo>
                    <a:pt x="97486" y="81639"/>
                  </a:lnTo>
                  <a:lnTo>
                    <a:pt x="102236" y="79190"/>
                  </a:lnTo>
                  <a:lnTo>
                    <a:pt x="111747" y="73929"/>
                  </a:lnTo>
                  <a:lnTo>
                    <a:pt x="126027" y="65612"/>
                  </a:lnTo>
                  <a:lnTo>
                    <a:pt x="131582" y="62790"/>
                  </a:lnTo>
                  <a:lnTo>
                    <a:pt x="137667" y="59957"/>
                  </a:lnTo>
                  <a:lnTo>
                    <a:pt x="144104" y="57115"/>
                  </a:lnTo>
                  <a:lnTo>
                    <a:pt x="149190" y="54268"/>
                  </a:lnTo>
                  <a:lnTo>
                    <a:pt x="156957" y="48565"/>
                  </a:lnTo>
                  <a:lnTo>
                    <a:pt x="161727" y="46664"/>
                  </a:lnTo>
                  <a:lnTo>
                    <a:pt x="167289" y="45396"/>
                  </a:lnTo>
                  <a:lnTo>
                    <a:pt x="173377" y="44550"/>
                  </a:lnTo>
                  <a:lnTo>
                    <a:pt x="179024" y="43034"/>
                  </a:lnTo>
                  <a:lnTo>
                    <a:pt x="184376" y="41071"/>
                  </a:lnTo>
                  <a:lnTo>
                    <a:pt x="189532" y="38810"/>
                  </a:lnTo>
                  <a:lnTo>
                    <a:pt x="194556" y="36350"/>
                  </a:lnTo>
                  <a:lnTo>
                    <a:pt x="199493" y="33757"/>
                  </a:lnTo>
                  <a:lnTo>
                    <a:pt x="209212" y="28336"/>
                  </a:lnTo>
                  <a:lnTo>
                    <a:pt x="218824" y="22753"/>
                  </a:lnTo>
                  <a:lnTo>
                    <a:pt x="223609" y="20883"/>
                  </a:lnTo>
                  <a:lnTo>
                    <a:pt x="228387" y="19636"/>
                  </a:lnTo>
                  <a:lnTo>
                    <a:pt x="233160" y="18805"/>
                  </a:lnTo>
                  <a:lnTo>
                    <a:pt x="237929" y="17298"/>
                  </a:lnTo>
                  <a:lnTo>
                    <a:pt x="242696" y="15341"/>
                  </a:lnTo>
                  <a:lnTo>
                    <a:pt x="251432" y="11579"/>
                  </a:lnTo>
                  <a:lnTo>
                    <a:pt x="257961" y="9908"/>
                  </a:lnTo>
                  <a:lnTo>
                    <a:pt x="266099" y="8966"/>
                  </a:lnTo>
                  <a:lnTo>
                    <a:pt x="267826" y="7881"/>
                  </a:lnTo>
                  <a:lnTo>
                    <a:pt x="268977" y="6206"/>
                  </a:lnTo>
                  <a:lnTo>
                    <a:pt x="269745" y="4136"/>
                  </a:lnTo>
                  <a:lnTo>
                    <a:pt x="271050" y="2757"/>
                  </a:lnTo>
                  <a:lnTo>
                    <a:pt x="272714" y="1837"/>
                  </a:lnTo>
                  <a:lnTo>
                    <a:pt x="277474" y="815"/>
                  </a:lnTo>
                  <a:lnTo>
                    <a:pt x="284881" y="361"/>
                  </a:lnTo>
                  <a:lnTo>
                    <a:pt x="290391" y="105"/>
                  </a:lnTo>
                  <a:lnTo>
                    <a:pt x="290371" y="69"/>
                  </a:lnTo>
                  <a:lnTo>
                    <a:pt x="285802" y="0"/>
                  </a:lnTo>
                  <a:lnTo>
                    <a:pt x="285588" y="7378"/>
                  </a:lnTo>
                  <a:lnTo>
                    <a:pt x="285574" y="17318"/>
                  </a:lnTo>
                  <a:lnTo>
                    <a:pt x="284778" y="21069"/>
                  </a:lnTo>
                  <a:lnTo>
                    <a:pt x="281777" y="27778"/>
                  </a:lnTo>
                  <a:lnTo>
                    <a:pt x="277797" y="36474"/>
                  </a:lnTo>
                  <a:lnTo>
                    <a:pt x="275625" y="41460"/>
                  </a:lnTo>
                  <a:lnTo>
                    <a:pt x="274177" y="47641"/>
                  </a:lnTo>
                  <a:lnTo>
                    <a:pt x="273211" y="54620"/>
                  </a:lnTo>
                  <a:lnTo>
                    <a:pt x="272568" y="62130"/>
                  </a:lnTo>
                  <a:lnTo>
                    <a:pt x="271345" y="69042"/>
                  </a:lnTo>
                  <a:lnTo>
                    <a:pt x="269736" y="75554"/>
                  </a:lnTo>
                  <a:lnTo>
                    <a:pt x="267869" y="81801"/>
                  </a:lnTo>
                  <a:lnTo>
                    <a:pt x="265831" y="87870"/>
                  </a:lnTo>
                  <a:lnTo>
                    <a:pt x="263679" y="93822"/>
                  </a:lnTo>
                  <a:lnTo>
                    <a:pt x="259170" y="105515"/>
                  </a:lnTo>
                  <a:lnTo>
                    <a:pt x="254521" y="117061"/>
                  </a:lnTo>
                  <a:lnTo>
                    <a:pt x="252963" y="123760"/>
                  </a:lnTo>
                  <a:lnTo>
                    <a:pt x="251925" y="131083"/>
                  </a:lnTo>
                  <a:lnTo>
                    <a:pt x="251233" y="138823"/>
                  </a:lnTo>
                  <a:lnTo>
                    <a:pt x="249978" y="145888"/>
                  </a:lnTo>
                  <a:lnTo>
                    <a:pt x="248347" y="152502"/>
                  </a:lnTo>
                  <a:lnTo>
                    <a:pt x="246467" y="158817"/>
                  </a:lnTo>
                  <a:lnTo>
                    <a:pt x="244419" y="164933"/>
                  </a:lnTo>
                  <a:lnTo>
                    <a:pt x="242260" y="170914"/>
                  </a:lnTo>
                  <a:lnTo>
                    <a:pt x="240027" y="176807"/>
                  </a:lnTo>
                  <a:lnTo>
                    <a:pt x="238539" y="182640"/>
                  </a:lnTo>
                  <a:lnTo>
                    <a:pt x="237546" y="188434"/>
                  </a:lnTo>
                  <a:lnTo>
                    <a:pt x="236884" y="194202"/>
                  </a:lnTo>
                  <a:lnTo>
                    <a:pt x="236443" y="199952"/>
                  </a:lnTo>
                  <a:lnTo>
                    <a:pt x="236150" y="205691"/>
                  </a:lnTo>
                  <a:lnTo>
                    <a:pt x="235953" y="211421"/>
                  </a:lnTo>
                  <a:lnTo>
                    <a:pt x="235029" y="217147"/>
                  </a:lnTo>
                  <a:lnTo>
                    <a:pt x="233619" y="222869"/>
                  </a:lnTo>
                  <a:lnTo>
                    <a:pt x="231885" y="228588"/>
                  </a:lnTo>
                  <a:lnTo>
                    <a:pt x="229958" y="237483"/>
                  </a:lnTo>
                  <a:lnTo>
                    <a:pt x="228309" y="245564"/>
                  </a:lnTo>
                  <a:lnTo>
                    <a:pt x="226758" y="250386"/>
                  </a:lnTo>
                  <a:lnTo>
                    <a:pt x="223711" y="259871"/>
                  </a:lnTo>
                  <a:lnTo>
                    <a:pt x="222357" y="267262"/>
                  </a:lnTo>
                  <a:lnTo>
                    <a:pt x="221756" y="276262"/>
                  </a:lnTo>
                  <a:lnTo>
                    <a:pt x="221488" y="285659"/>
                  </a:lnTo>
                  <a:lnTo>
                    <a:pt x="221302" y="297954"/>
                  </a:lnTo>
                  <a:lnTo>
                    <a:pt x="221275" y="308200"/>
                  </a:lnTo>
                  <a:lnTo>
                    <a:pt x="228123" y="308597"/>
                  </a:lnTo>
                  <a:lnTo>
                    <a:pt x="224538" y="308604"/>
                  </a:lnTo>
                  <a:lnTo>
                    <a:pt x="223450" y="307653"/>
                  </a:lnTo>
                  <a:lnTo>
                    <a:pt x="222724" y="306066"/>
                  </a:lnTo>
                  <a:lnTo>
                    <a:pt x="221560" y="301226"/>
                  </a:lnTo>
                  <a:lnTo>
                    <a:pt x="217566" y="295837"/>
                  </a:lnTo>
                  <a:lnTo>
                    <a:pt x="216421" y="293426"/>
                  </a:lnTo>
                  <a:lnTo>
                    <a:pt x="214015" y="285482"/>
                  </a:lnTo>
                  <a:lnTo>
                    <a:pt x="210640" y="279915"/>
                  </a:lnTo>
                  <a:lnTo>
                    <a:pt x="209422" y="276144"/>
                  </a:lnTo>
                  <a:lnTo>
                    <a:pt x="208069" y="266874"/>
                  </a:lnTo>
                  <a:lnTo>
                    <a:pt x="205351" y="258944"/>
                  </a:lnTo>
                  <a:lnTo>
                    <a:pt x="201497" y="251292"/>
                  </a:lnTo>
                  <a:lnTo>
                    <a:pt x="197138" y="241542"/>
                  </a:lnTo>
                  <a:lnTo>
                    <a:pt x="190222" y="225342"/>
                  </a:lnTo>
                  <a:lnTo>
                    <a:pt x="187629" y="216673"/>
                  </a:lnTo>
                  <a:lnTo>
                    <a:pt x="185683" y="208692"/>
                  </a:lnTo>
                  <a:lnTo>
                    <a:pt x="184053" y="203898"/>
                  </a:lnTo>
                  <a:lnTo>
                    <a:pt x="182172" y="198796"/>
                  </a:lnTo>
                  <a:lnTo>
                    <a:pt x="177966" y="188047"/>
                  </a:lnTo>
                  <a:lnTo>
                    <a:pt x="175733" y="182514"/>
                  </a:lnTo>
                  <a:lnTo>
                    <a:pt x="174244" y="176920"/>
                  </a:lnTo>
                  <a:lnTo>
                    <a:pt x="173252" y="171285"/>
                  </a:lnTo>
                  <a:lnTo>
                    <a:pt x="172591" y="165625"/>
                  </a:lnTo>
                  <a:lnTo>
                    <a:pt x="171356" y="159946"/>
                  </a:lnTo>
                  <a:lnTo>
                    <a:pt x="169739" y="154255"/>
                  </a:lnTo>
                  <a:lnTo>
                    <a:pt x="167867" y="148555"/>
                  </a:lnTo>
                  <a:lnTo>
                    <a:pt x="163671" y="139683"/>
                  </a:lnTo>
                  <a:lnTo>
                    <a:pt x="159160" y="131613"/>
                  </a:lnTo>
                  <a:lnTo>
                    <a:pt x="156846" y="126793"/>
                  </a:lnTo>
                  <a:lnTo>
                    <a:pt x="152158" y="117311"/>
                  </a:lnTo>
                  <a:lnTo>
                    <a:pt x="147429" y="109922"/>
                  </a:lnTo>
                  <a:lnTo>
                    <a:pt x="140303" y="100406"/>
                  </a:lnTo>
                  <a:lnTo>
                    <a:pt x="133165" y="91555"/>
                  </a:lnTo>
                  <a:lnTo>
                    <a:pt x="127610" y="89611"/>
                  </a:lnTo>
                  <a:lnTo>
                    <a:pt x="119937" y="88314"/>
                  </a:lnTo>
                  <a:lnTo>
                    <a:pt x="98069" y="86234"/>
                  </a:lnTo>
                  <a:lnTo>
                    <a:pt x="90845" y="88490"/>
                  </a:lnTo>
                  <a:lnTo>
                    <a:pt x="83136" y="92667"/>
                  </a:lnTo>
                  <a:lnTo>
                    <a:pt x="74335" y="100374"/>
                  </a:lnTo>
                  <a:lnTo>
                    <a:pt x="66699" y="108690"/>
                  </a:lnTo>
                  <a:lnTo>
                    <a:pt x="61822" y="114345"/>
                  </a:lnTo>
                  <a:lnTo>
                    <a:pt x="59410" y="116234"/>
                  </a:lnTo>
                  <a:lnTo>
                    <a:pt x="54613" y="118333"/>
                  </a:lnTo>
                  <a:lnTo>
                    <a:pt x="53017" y="119845"/>
                  </a:lnTo>
                  <a:lnTo>
                    <a:pt x="51952" y="121806"/>
                  </a:lnTo>
                  <a:lnTo>
                    <a:pt x="50244" y="127246"/>
                  </a:lnTo>
                  <a:lnTo>
                    <a:pt x="49310" y="127692"/>
                  </a:lnTo>
                  <a:lnTo>
                    <a:pt x="46156" y="128188"/>
                  </a:lnTo>
                  <a:lnTo>
                    <a:pt x="44997" y="129273"/>
                  </a:lnTo>
                  <a:lnTo>
                    <a:pt x="44224" y="130949"/>
                  </a:lnTo>
                  <a:lnTo>
                    <a:pt x="43710" y="133018"/>
                  </a:lnTo>
                  <a:lnTo>
                    <a:pt x="44160" y="134398"/>
                  </a:lnTo>
                  <a:lnTo>
                    <a:pt x="45254" y="135317"/>
                  </a:lnTo>
                  <a:lnTo>
                    <a:pt x="49556" y="137049"/>
                  </a:lnTo>
                  <a:lnTo>
                    <a:pt x="49744" y="141676"/>
                  </a:lnTo>
                  <a:lnTo>
                    <a:pt x="50565" y="143027"/>
                  </a:lnTo>
                  <a:lnTo>
                    <a:pt x="51905" y="143928"/>
                  </a:lnTo>
                  <a:lnTo>
                    <a:pt x="53593" y="144529"/>
                  </a:lnTo>
                  <a:lnTo>
                    <a:pt x="55511" y="143977"/>
                  </a:lnTo>
                  <a:lnTo>
                    <a:pt x="62004" y="139601"/>
                  </a:lnTo>
                  <a:lnTo>
                    <a:pt x="66614" y="138243"/>
                  </a:lnTo>
                  <a:lnTo>
                    <a:pt x="71309" y="135100"/>
                  </a:lnTo>
                  <a:lnTo>
                    <a:pt x="73672" y="132928"/>
                  </a:lnTo>
                  <a:lnTo>
                    <a:pt x="76835" y="131480"/>
                  </a:lnTo>
                  <a:lnTo>
                    <a:pt x="84583" y="129872"/>
                  </a:lnTo>
                  <a:lnTo>
                    <a:pt x="87284" y="127538"/>
                  </a:lnTo>
                  <a:lnTo>
                    <a:pt x="89085" y="124077"/>
                  </a:lnTo>
                  <a:lnTo>
                    <a:pt x="90285" y="119864"/>
                  </a:lnTo>
                  <a:lnTo>
                    <a:pt x="92673" y="116104"/>
                  </a:lnTo>
                  <a:lnTo>
                    <a:pt x="99559" y="109385"/>
                  </a:lnTo>
                  <a:lnTo>
                    <a:pt x="108569" y="100247"/>
                  </a:lnTo>
                  <a:lnTo>
                    <a:pt x="116266" y="91507"/>
                  </a:lnTo>
                  <a:lnTo>
                    <a:pt x="137924" y="65721"/>
                  </a:lnTo>
                  <a:lnTo>
                    <a:pt x="140307" y="63816"/>
                  </a:lnTo>
                  <a:lnTo>
                    <a:pt x="145072" y="61698"/>
                  </a:lnTo>
                  <a:lnTo>
                    <a:pt x="152217" y="60506"/>
                  </a:lnTo>
                  <a:lnTo>
                    <a:pt x="154598" y="61292"/>
                  </a:lnTo>
                  <a:lnTo>
                    <a:pt x="159361" y="64704"/>
                  </a:lnTo>
                  <a:lnTo>
                    <a:pt x="160949" y="66948"/>
                  </a:lnTo>
                  <a:lnTo>
                    <a:pt x="162007" y="69396"/>
                  </a:lnTo>
                  <a:lnTo>
                    <a:pt x="162713" y="71980"/>
                  </a:lnTo>
                  <a:lnTo>
                    <a:pt x="162389" y="75608"/>
                  </a:lnTo>
                  <a:lnTo>
                    <a:pt x="159913" y="84720"/>
                  </a:lnTo>
                  <a:lnTo>
                    <a:pt x="158142" y="89816"/>
                  </a:lnTo>
                  <a:lnTo>
                    <a:pt x="156167" y="95119"/>
                  </a:lnTo>
                  <a:lnTo>
                    <a:pt x="154057" y="100559"/>
                  </a:lnTo>
                  <a:lnTo>
                    <a:pt x="152650" y="107044"/>
                  </a:lnTo>
                  <a:lnTo>
                    <a:pt x="151712" y="114224"/>
                  </a:lnTo>
                  <a:lnTo>
                    <a:pt x="151087" y="121869"/>
                  </a:lnTo>
                  <a:lnTo>
                    <a:pt x="150670" y="127917"/>
                  </a:lnTo>
                  <a:lnTo>
                    <a:pt x="150207" y="137178"/>
                  </a:lnTo>
                  <a:lnTo>
                    <a:pt x="149289" y="140981"/>
                  </a:lnTo>
                  <a:lnTo>
                    <a:pt x="146154" y="147747"/>
                  </a:lnTo>
                  <a:lnTo>
                    <a:pt x="144231" y="153929"/>
                  </a:lnTo>
                  <a:lnTo>
                    <a:pt x="143148" y="162764"/>
                  </a:lnTo>
                  <a:lnTo>
                    <a:pt x="142700" y="171297"/>
                  </a:lnTo>
                  <a:lnTo>
                    <a:pt x="142695" y="166852"/>
                  </a:lnTo>
                  <a:lnTo>
                    <a:pt x="143488" y="164574"/>
                  </a:lnTo>
                  <a:lnTo>
                    <a:pt x="147602" y="156816"/>
                  </a:lnTo>
                  <a:lnTo>
                    <a:pt x="149968" y="148486"/>
                  </a:lnTo>
                  <a:lnTo>
                    <a:pt x="153334" y="142827"/>
                  </a:lnTo>
                  <a:lnTo>
                    <a:pt x="154550" y="139032"/>
                  </a:lnTo>
                  <a:lnTo>
                    <a:pt x="155900" y="129735"/>
                  </a:lnTo>
                  <a:lnTo>
                    <a:pt x="158617" y="121794"/>
                  </a:lnTo>
                  <a:lnTo>
                    <a:pt x="162470" y="115089"/>
                  </a:lnTo>
                  <a:lnTo>
                    <a:pt x="169294" y="105564"/>
                  </a:lnTo>
                  <a:lnTo>
                    <a:pt x="169952" y="104665"/>
                  </a:lnTo>
                  <a:lnTo>
                    <a:pt x="171185" y="104066"/>
                  </a:lnTo>
                  <a:lnTo>
                    <a:pt x="174670" y="103400"/>
                  </a:lnTo>
                  <a:lnTo>
                    <a:pt x="175917" y="104175"/>
                  </a:lnTo>
                  <a:lnTo>
                    <a:pt x="176749" y="105644"/>
                  </a:lnTo>
                  <a:lnTo>
                    <a:pt x="177672" y="109816"/>
                  </a:lnTo>
                  <a:lnTo>
                    <a:pt x="178083" y="114846"/>
                  </a:lnTo>
                  <a:lnTo>
                    <a:pt x="176605" y="126093"/>
                  </a:lnTo>
                  <a:lnTo>
                    <a:pt x="168527" y="178858"/>
                  </a:lnTo>
                  <a:lnTo>
                    <a:pt x="167059" y="189723"/>
                  </a:lnTo>
                  <a:lnTo>
                    <a:pt x="164704" y="209453"/>
                  </a:lnTo>
                  <a:lnTo>
                    <a:pt x="164238" y="218289"/>
                  </a:lnTo>
                  <a:lnTo>
                    <a:pt x="164175" y="216713"/>
                  </a:lnTo>
                  <a:lnTo>
                    <a:pt x="164952" y="214959"/>
                  </a:lnTo>
                  <a:lnTo>
                    <a:pt x="167931" y="210471"/>
                  </a:lnTo>
                  <a:lnTo>
                    <a:pt x="169043" y="207941"/>
                  </a:lnTo>
                  <a:lnTo>
                    <a:pt x="170279" y="202589"/>
                  </a:lnTo>
                  <a:lnTo>
                    <a:pt x="171402" y="197923"/>
                  </a:lnTo>
                  <a:lnTo>
                    <a:pt x="174767" y="185119"/>
                  </a:lnTo>
                  <a:lnTo>
                    <a:pt x="175982" y="178657"/>
                  </a:lnTo>
                  <a:lnTo>
                    <a:pt x="176792" y="172444"/>
                  </a:lnTo>
                  <a:lnTo>
                    <a:pt x="177331" y="166397"/>
                  </a:lnTo>
                  <a:lnTo>
                    <a:pt x="178485" y="159508"/>
                  </a:lnTo>
                  <a:lnTo>
                    <a:pt x="180048" y="152057"/>
                  </a:lnTo>
                  <a:lnTo>
                    <a:pt x="181884" y="144233"/>
                  </a:lnTo>
                  <a:lnTo>
                    <a:pt x="183901" y="137112"/>
                  </a:lnTo>
                  <a:lnTo>
                    <a:pt x="186040" y="130460"/>
                  </a:lnTo>
                  <a:lnTo>
                    <a:pt x="188259" y="124120"/>
                  </a:lnTo>
                  <a:lnTo>
                    <a:pt x="190533" y="117988"/>
                  </a:lnTo>
                  <a:lnTo>
                    <a:pt x="195176" y="106095"/>
                  </a:lnTo>
                  <a:lnTo>
                    <a:pt x="199885" y="96999"/>
                  </a:lnTo>
                  <a:lnTo>
                    <a:pt x="204624" y="89782"/>
                  </a:lnTo>
                  <a:lnTo>
                    <a:pt x="210960" y="81316"/>
                  </a:lnTo>
                  <a:lnTo>
                    <a:pt x="213713" y="77698"/>
                  </a:lnTo>
                  <a:lnTo>
                    <a:pt x="217799" y="77312"/>
                  </a:lnTo>
                  <a:lnTo>
                    <a:pt x="218957" y="78211"/>
                  </a:lnTo>
                  <a:lnTo>
                    <a:pt x="219729" y="79762"/>
                  </a:lnTo>
                  <a:lnTo>
                    <a:pt x="220244" y="81749"/>
                  </a:lnTo>
                  <a:lnTo>
                    <a:pt x="222933" y="86496"/>
                  </a:lnTo>
                  <a:lnTo>
                    <a:pt x="224761" y="89095"/>
                  </a:lnTo>
                  <a:lnTo>
                    <a:pt x="225980" y="92734"/>
                  </a:lnTo>
                  <a:lnTo>
                    <a:pt x="227334" y="101856"/>
                  </a:lnTo>
                  <a:lnTo>
                    <a:pt x="227695" y="106956"/>
                  </a:lnTo>
                  <a:lnTo>
                    <a:pt x="227936" y="112260"/>
                  </a:lnTo>
                  <a:lnTo>
                    <a:pt x="228204" y="123234"/>
                  </a:lnTo>
                  <a:lnTo>
                    <a:pt x="228323" y="134462"/>
                  </a:lnTo>
                  <a:lnTo>
                    <a:pt x="227560" y="140123"/>
                  </a:lnTo>
                  <a:lnTo>
                    <a:pt x="226259" y="145802"/>
                  </a:lnTo>
                  <a:lnTo>
                    <a:pt x="224597" y="151493"/>
                  </a:lnTo>
                  <a:lnTo>
                    <a:pt x="223489" y="157192"/>
                  </a:lnTo>
                  <a:lnTo>
                    <a:pt x="222751" y="162896"/>
                  </a:lnTo>
                  <a:lnTo>
                    <a:pt x="222259" y="168604"/>
                  </a:lnTo>
                  <a:lnTo>
                    <a:pt x="219595" y="177486"/>
                  </a:lnTo>
                  <a:lnTo>
                    <a:pt x="216559" y="184608"/>
                  </a:lnTo>
                  <a:lnTo>
                    <a:pt x="214850" y="193021"/>
                  </a:lnTo>
                  <a:lnTo>
                    <a:pt x="214450" y="195323"/>
                  </a:lnTo>
                  <a:lnTo>
                    <a:pt x="213549" y="195937"/>
                  </a:lnTo>
                  <a:lnTo>
                    <a:pt x="207076" y="197150"/>
                  </a:lnTo>
                  <a:lnTo>
                    <a:pt x="214130" y="1971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09"/>
            <p:cNvSpPr/>
            <p:nvPr/>
          </p:nvSpPr>
          <p:spPr>
            <a:xfrm>
              <a:off x="1700299" y="5212079"/>
              <a:ext cx="328523" cy="385646"/>
            </a:xfrm>
            <a:custGeom>
              <a:avLst/>
              <a:gdLst/>
              <a:ahLst/>
              <a:cxnLst/>
              <a:rect l="0" t="0" r="0" b="0"/>
              <a:pathLst>
                <a:path w="328523" h="385646">
                  <a:moveTo>
                    <a:pt x="7057" y="214313"/>
                  </a:moveTo>
                  <a:lnTo>
                    <a:pt x="0" y="214313"/>
                  </a:lnTo>
                  <a:lnTo>
                    <a:pt x="16708" y="214313"/>
                  </a:lnTo>
                  <a:lnTo>
                    <a:pt x="23517" y="216853"/>
                  </a:lnTo>
                  <a:lnTo>
                    <a:pt x="31835" y="221157"/>
                  </a:lnTo>
                  <a:lnTo>
                    <a:pt x="40823" y="226245"/>
                  </a:lnTo>
                  <a:lnTo>
                    <a:pt x="51016" y="234464"/>
                  </a:lnTo>
                  <a:lnTo>
                    <a:pt x="58609" y="242637"/>
                  </a:lnTo>
                  <a:lnTo>
                    <a:pt x="67275" y="251666"/>
                  </a:lnTo>
                  <a:lnTo>
                    <a:pt x="76418" y="258855"/>
                  </a:lnTo>
                  <a:lnTo>
                    <a:pt x="85774" y="267765"/>
                  </a:lnTo>
                  <a:lnTo>
                    <a:pt x="94430" y="278074"/>
                  </a:lnTo>
                  <a:lnTo>
                    <a:pt x="100922" y="289006"/>
                  </a:lnTo>
                  <a:lnTo>
                    <a:pt x="108571" y="300215"/>
                  </a:lnTo>
                  <a:lnTo>
                    <a:pt x="116468" y="311547"/>
                  </a:lnTo>
                  <a:lnTo>
                    <a:pt x="122623" y="322933"/>
                  </a:lnTo>
                  <a:lnTo>
                    <a:pt x="130122" y="334344"/>
                  </a:lnTo>
                  <a:lnTo>
                    <a:pt x="137952" y="344813"/>
                  </a:lnTo>
                  <a:lnTo>
                    <a:pt x="146823" y="356061"/>
                  </a:lnTo>
                  <a:lnTo>
                    <a:pt x="159361" y="371327"/>
                  </a:lnTo>
                  <a:lnTo>
                    <a:pt x="161774" y="373282"/>
                  </a:lnTo>
                  <a:lnTo>
                    <a:pt x="166572" y="375453"/>
                  </a:lnTo>
                  <a:lnTo>
                    <a:pt x="168169" y="376985"/>
                  </a:lnTo>
                  <a:lnTo>
                    <a:pt x="169234" y="378959"/>
                  </a:lnTo>
                  <a:lnTo>
                    <a:pt x="170942" y="384419"/>
                  </a:lnTo>
                  <a:lnTo>
                    <a:pt x="171877" y="384867"/>
                  </a:lnTo>
                  <a:lnTo>
                    <a:pt x="177477" y="385645"/>
                  </a:lnTo>
                  <a:lnTo>
                    <a:pt x="177027" y="384732"/>
                  </a:lnTo>
                  <a:lnTo>
                    <a:pt x="172266" y="378372"/>
                  </a:lnTo>
                  <a:lnTo>
                    <a:pt x="167838" y="368439"/>
                  </a:lnTo>
                  <a:lnTo>
                    <a:pt x="165828" y="361236"/>
                  </a:lnTo>
                  <a:lnTo>
                    <a:pt x="164140" y="353907"/>
                  </a:lnTo>
                  <a:lnTo>
                    <a:pt x="160745" y="344300"/>
                  </a:lnTo>
                  <a:lnTo>
                    <a:pt x="157934" y="338119"/>
                  </a:lnTo>
                  <a:lnTo>
                    <a:pt x="154473" y="331140"/>
                  </a:lnTo>
                  <a:lnTo>
                    <a:pt x="150578" y="323630"/>
                  </a:lnTo>
                  <a:lnTo>
                    <a:pt x="147188" y="315766"/>
                  </a:lnTo>
                  <a:lnTo>
                    <a:pt x="144134" y="307666"/>
                  </a:lnTo>
                  <a:lnTo>
                    <a:pt x="141304" y="299409"/>
                  </a:lnTo>
                  <a:lnTo>
                    <a:pt x="138624" y="291046"/>
                  </a:lnTo>
                  <a:lnTo>
                    <a:pt x="133529" y="274134"/>
                  </a:lnTo>
                  <a:lnTo>
                    <a:pt x="131059" y="266576"/>
                  </a:lnTo>
                  <a:lnTo>
                    <a:pt x="128619" y="259633"/>
                  </a:lnTo>
                  <a:lnTo>
                    <a:pt x="126198" y="253099"/>
                  </a:lnTo>
                  <a:lnTo>
                    <a:pt x="122997" y="246838"/>
                  </a:lnTo>
                  <a:lnTo>
                    <a:pt x="115206" y="234801"/>
                  </a:lnTo>
                  <a:lnTo>
                    <a:pt x="110113" y="223209"/>
                  </a:lnTo>
                  <a:lnTo>
                    <a:pt x="104336" y="207861"/>
                  </a:lnTo>
                  <a:lnTo>
                    <a:pt x="98103" y="190009"/>
                  </a:lnTo>
                  <a:lnTo>
                    <a:pt x="93948" y="177156"/>
                  </a:lnTo>
                  <a:lnTo>
                    <a:pt x="91178" y="167634"/>
                  </a:lnTo>
                  <a:lnTo>
                    <a:pt x="89332" y="160334"/>
                  </a:lnTo>
                  <a:lnTo>
                    <a:pt x="87279" y="149682"/>
                  </a:lnTo>
                  <a:lnTo>
                    <a:pt x="85962" y="139634"/>
                  </a:lnTo>
                  <a:lnTo>
                    <a:pt x="86648" y="137857"/>
                  </a:lnTo>
                  <a:lnTo>
                    <a:pt x="93451" y="128161"/>
                  </a:lnTo>
                  <a:lnTo>
                    <a:pt x="102439" y="117074"/>
                  </a:lnTo>
                  <a:lnTo>
                    <a:pt x="107128" y="108865"/>
                  </a:lnTo>
                  <a:lnTo>
                    <a:pt x="109490" y="104010"/>
                  </a:lnTo>
                  <a:lnTo>
                    <a:pt x="116347" y="96074"/>
                  </a:lnTo>
                  <a:lnTo>
                    <a:pt x="124686" y="88420"/>
                  </a:lnTo>
                  <a:lnTo>
                    <a:pt x="133685" y="78668"/>
                  </a:lnTo>
                  <a:lnTo>
                    <a:pt x="142976" y="70524"/>
                  </a:lnTo>
                  <a:lnTo>
                    <a:pt x="152396" y="63729"/>
                  </a:lnTo>
                  <a:lnTo>
                    <a:pt x="161875" y="57534"/>
                  </a:lnTo>
                  <a:lnTo>
                    <a:pt x="171380" y="49066"/>
                  </a:lnTo>
                  <a:lnTo>
                    <a:pt x="176137" y="44141"/>
                  </a:lnTo>
                  <a:lnTo>
                    <a:pt x="181689" y="39905"/>
                  </a:lnTo>
                  <a:lnTo>
                    <a:pt x="187772" y="36128"/>
                  </a:lnTo>
                  <a:lnTo>
                    <a:pt x="194209" y="32659"/>
                  </a:lnTo>
                  <a:lnTo>
                    <a:pt x="200881" y="29392"/>
                  </a:lnTo>
                  <a:lnTo>
                    <a:pt x="207710" y="26263"/>
                  </a:lnTo>
                  <a:lnTo>
                    <a:pt x="214644" y="23224"/>
                  </a:lnTo>
                  <a:lnTo>
                    <a:pt x="220855" y="20245"/>
                  </a:lnTo>
                  <a:lnTo>
                    <a:pt x="226582" y="17307"/>
                  </a:lnTo>
                  <a:lnTo>
                    <a:pt x="231989" y="14395"/>
                  </a:lnTo>
                  <a:lnTo>
                    <a:pt x="237974" y="12455"/>
                  </a:lnTo>
                  <a:lnTo>
                    <a:pt x="244345" y="11161"/>
                  </a:lnTo>
                  <a:lnTo>
                    <a:pt x="250974" y="10298"/>
                  </a:lnTo>
                  <a:lnTo>
                    <a:pt x="256981" y="8771"/>
                  </a:lnTo>
                  <a:lnTo>
                    <a:pt x="262573" y="6800"/>
                  </a:lnTo>
                  <a:lnTo>
                    <a:pt x="272226" y="3022"/>
                  </a:lnTo>
                  <a:lnTo>
                    <a:pt x="279162" y="1343"/>
                  </a:lnTo>
                  <a:lnTo>
                    <a:pt x="287007" y="597"/>
                  </a:lnTo>
                  <a:lnTo>
                    <a:pt x="294992" y="266"/>
                  </a:lnTo>
                  <a:lnTo>
                    <a:pt x="304743" y="79"/>
                  </a:lnTo>
                  <a:lnTo>
                    <a:pt x="328522" y="0"/>
                  </a:lnTo>
                  <a:lnTo>
                    <a:pt x="324732" y="9103"/>
                  </a:lnTo>
                  <a:lnTo>
                    <a:pt x="318582" y="19313"/>
                  </a:lnTo>
                  <a:lnTo>
                    <a:pt x="314052" y="27951"/>
                  </a:lnTo>
                  <a:lnTo>
                    <a:pt x="309393" y="39093"/>
                  </a:lnTo>
                  <a:lnTo>
                    <a:pt x="307039" y="46065"/>
                  </a:lnTo>
                  <a:lnTo>
                    <a:pt x="304676" y="53570"/>
                  </a:lnTo>
                  <a:lnTo>
                    <a:pt x="303101" y="60479"/>
                  </a:lnTo>
                  <a:lnTo>
                    <a:pt x="302051" y="66989"/>
                  </a:lnTo>
                  <a:lnTo>
                    <a:pt x="301351" y="73235"/>
                  </a:lnTo>
                  <a:lnTo>
                    <a:pt x="298456" y="85254"/>
                  </a:lnTo>
                  <a:lnTo>
                    <a:pt x="296573" y="91126"/>
                  </a:lnTo>
                  <a:lnTo>
                    <a:pt x="292364" y="105271"/>
                  </a:lnTo>
                  <a:lnTo>
                    <a:pt x="283194" y="137635"/>
                  </a:lnTo>
                  <a:lnTo>
                    <a:pt x="281636" y="146049"/>
                  </a:lnTo>
                  <a:lnTo>
                    <a:pt x="280597" y="154517"/>
                  </a:lnTo>
                  <a:lnTo>
                    <a:pt x="279904" y="163019"/>
                  </a:lnTo>
                  <a:lnTo>
                    <a:pt x="278649" y="171544"/>
                  </a:lnTo>
                  <a:lnTo>
                    <a:pt x="277018" y="180085"/>
                  </a:lnTo>
                  <a:lnTo>
                    <a:pt x="275137" y="188637"/>
                  </a:lnTo>
                  <a:lnTo>
                    <a:pt x="273090" y="197196"/>
                  </a:lnTo>
                  <a:lnTo>
                    <a:pt x="268698" y="214326"/>
                  </a:lnTo>
                  <a:lnTo>
                    <a:pt x="267209" y="221941"/>
                  </a:lnTo>
                  <a:lnTo>
                    <a:pt x="266217" y="228924"/>
                  </a:lnTo>
                  <a:lnTo>
                    <a:pt x="265555" y="235484"/>
                  </a:lnTo>
                  <a:lnTo>
                    <a:pt x="264320" y="242714"/>
                  </a:lnTo>
                  <a:lnTo>
                    <a:pt x="262703" y="250393"/>
                  </a:lnTo>
                  <a:lnTo>
                    <a:pt x="260832" y="258369"/>
                  </a:lnTo>
                  <a:lnTo>
                    <a:pt x="258790" y="265591"/>
                  </a:lnTo>
                  <a:lnTo>
                    <a:pt x="256635" y="272311"/>
                  </a:lnTo>
                  <a:lnTo>
                    <a:pt x="254405" y="278696"/>
                  </a:lnTo>
                  <a:lnTo>
                    <a:pt x="252124" y="285810"/>
                  </a:lnTo>
                  <a:lnTo>
                    <a:pt x="247473" y="301335"/>
                  </a:lnTo>
                  <a:lnTo>
                    <a:pt x="244878" y="312679"/>
                  </a:lnTo>
                  <a:lnTo>
                    <a:pt x="242930" y="321849"/>
                  </a:lnTo>
                  <a:lnTo>
                    <a:pt x="239419" y="332274"/>
                  </a:lnTo>
                  <a:lnTo>
                    <a:pt x="236771" y="344303"/>
                  </a:lnTo>
                  <a:lnTo>
                    <a:pt x="235987" y="353900"/>
                  </a:lnTo>
                  <a:lnTo>
                    <a:pt x="235083" y="355948"/>
                  </a:lnTo>
                  <a:lnTo>
                    <a:pt x="233687" y="357314"/>
                  </a:lnTo>
                  <a:lnTo>
                    <a:pt x="231962" y="358225"/>
                  </a:lnTo>
                  <a:lnTo>
                    <a:pt x="230812" y="359784"/>
                  </a:lnTo>
                  <a:lnTo>
                    <a:pt x="230046" y="361776"/>
                  </a:lnTo>
                  <a:lnTo>
                    <a:pt x="228967" y="366591"/>
                  </a:lnTo>
                  <a:lnTo>
                    <a:pt x="221369" y="36004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10"/>
            <p:cNvSpPr/>
            <p:nvPr/>
          </p:nvSpPr>
          <p:spPr>
            <a:xfrm>
              <a:off x="1793081" y="5265549"/>
              <a:ext cx="177453" cy="270431"/>
            </a:xfrm>
            <a:custGeom>
              <a:avLst/>
              <a:gdLst/>
              <a:ahLst/>
              <a:cxnLst/>
              <a:rect l="0" t="0" r="0" b="0"/>
              <a:pathLst>
                <a:path w="177453" h="270431">
                  <a:moveTo>
                    <a:pt x="0" y="152271"/>
                  </a:moveTo>
                  <a:lnTo>
                    <a:pt x="0" y="107708"/>
                  </a:lnTo>
                  <a:lnTo>
                    <a:pt x="794" y="103512"/>
                  </a:lnTo>
                  <a:lnTo>
                    <a:pt x="2116" y="98810"/>
                  </a:lnTo>
                  <a:lnTo>
                    <a:pt x="3792" y="93770"/>
                  </a:lnTo>
                  <a:lnTo>
                    <a:pt x="7771" y="85630"/>
                  </a:lnTo>
                  <a:lnTo>
                    <a:pt x="12185" y="78838"/>
                  </a:lnTo>
                  <a:lnTo>
                    <a:pt x="16793" y="72644"/>
                  </a:lnTo>
                  <a:lnTo>
                    <a:pt x="21486" y="66716"/>
                  </a:lnTo>
                  <a:lnTo>
                    <a:pt x="23849" y="63802"/>
                  </a:lnTo>
                  <a:lnTo>
                    <a:pt x="26218" y="61859"/>
                  </a:lnTo>
                  <a:lnTo>
                    <a:pt x="30967" y="59700"/>
                  </a:lnTo>
                  <a:lnTo>
                    <a:pt x="33345" y="60077"/>
                  </a:lnTo>
                  <a:lnTo>
                    <a:pt x="35723" y="61281"/>
                  </a:lnTo>
                  <a:lnTo>
                    <a:pt x="38103" y="63036"/>
                  </a:lnTo>
                  <a:lnTo>
                    <a:pt x="39689" y="65158"/>
                  </a:lnTo>
                  <a:lnTo>
                    <a:pt x="40747" y="67526"/>
                  </a:lnTo>
                  <a:lnTo>
                    <a:pt x="41452" y="70057"/>
                  </a:lnTo>
                  <a:lnTo>
                    <a:pt x="41129" y="74601"/>
                  </a:lnTo>
                  <a:lnTo>
                    <a:pt x="40119" y="80489"/>
                  </a:lnTo>
                  <a:lnTo>
                    <a:pt x="38652" y="87271"/>
                  </a:lnTo>
                  <a:lnTo>
                    <a:pt x="37674" y="93697"/>
                  </a:lnTo>
                  <a:lnTo>
                    <a:pt x="37022" y="99887"/>
                  </a:lnTo>
                  <a:lnTo>
                    <a:pt x="36588" y="105918"/>
                  </a:lnTo>
                  <a:lnTo>
                    <a:pt x="35504" y="112797"/>
                  </a:lnTo>
                  <a:lnTo>
                    <a:pt x="33988" y="120240"/>
                  </a:lnTo>
                  <a:lnTo>
                    <a:pt x="32184" y="128059"/>
                  </a:lnTo>
                  <a:lnTo>
                    <a:pt x="30981" y="136130"/>
                  </a:lnTo>
                  <a:lnTo>
                    <a:pt x="30179" y="144367"/>
                  </a:lnTo>
                  <a:lnTo>
                    <a:pt x="29644" y="152717"/>
                  </a:lnTo>
                  <a:lnTo>
                    <a:pt x="28494" y="160188"/>
                  </a:lnTo>
                  <a:lnTo>
                    <a:pt x="26933" y="167074"/>
                  </a:lnTo>
                  <a:lnTo>
                    <a:pt x="25099" y="173569"/>
                  </a:lnTo>
                  <a:lnTo>
                    <a:pt x="23083" y="178852"/>
                  </a:lnTo>
                  <a:lnTo>
                    <a:pt x="18725" y="187262"/>
                  </a:lnTo>
                  <a:lnTo>
                    <a:pt x="16260" y="194175"/>
                  </a:lnTo>
                  <a:lnTo>
                    <a:pt x="15164" y="200422"/>
                  </a:lnTo>
                  <a:lnTo>
                    <a:pt x="14547" y="208342"/>
                  </a:lnTo>
                  <a:lnTo>
                    <a:pt x="14321" y="211760"/>
                  </a:lnTo>
                  <a:lnTo>
                    <a:pt x="14294" y="204379"/>
                  </a:lnTo>
                  <a:lnTo>
                    <a:pt x="14288" y="180182"/>
                  </a:lnTo>
                  <a:lnTo>
                    <a:pt x="15876" y="174688"/>
                  </a:lnTo>
                  <a:lnTo>
                    <a:pt x="18521" y="169120"/>
                  </a:lnTo>
                  <a:lnTo>
                    <a:pt x="21872" y="163504"/>
                  </a:lnTo>
                  <a:lnTo>
                    <a:pt x="24106" y="156902"/>
                  </a:lnTo>
                  <a:lnTo>
                    <a:pt x="25596" y="149644"/>
                  </a:lnTo>
                  <a:lnTo>
                    <a:pt x="26589" y="141947"/>
                  </a:lnTo>
                  <a:lnTo>
                    <a:pt x="28838" y="133958"/>
                  </a:lnTo>
                  <a:lnTo>
                    <a:pt x="31925" y="125775"/>
                  </a:lnTo>
                  <a:lnTo>
                    <a:pt x="44494" y="96660"/>
                  </a:lnTo>
                  <a:lnTo>
                    <a:pt x="47919" y="90432"/>
                  </a:lnTo>
                  <a:lnTo>
                    <a:pt x="51790" y="84375"/>
                  </a:lnTo>
                  <a:lnTo>
                    <a:pt x="55958" y="78432"/>
                  </a:lnTo>
                  <a:lnTo>
                    <a:pt x="59530" y="72565"/>
                  </a:lnTo>
                  <a:lnTo>
                    <a:pt x="62705" y="66749"/>
                  </a:lnTo>
                  <a:lnTo>
                    <a:pt x="65616" y="60966"/>
                  </a:lnTo>
                  <a:lnTo>
                    <a:pt x="68350" y="63778"/>
                  </a:lnTo>
                  <a:lnTo>
                    <a:pt x="70967" y="72321"/>
                  </a:lnTo>
                  <a:lnTo>
                    <a:pt x="73505" y="84683"/>
                  </a:lnTo>
                  <a:lnTo>
                    <a:pt x="75197" y="95783"/>
                  </a:lnTo>
                  <a:lnTo>
                    <a:pt x="76325" y="106039"/>
                  </a:lnTo>
                  <a:lnTo>
                    <a:pt x="77077" y="115735"/>
                  </a:lnTo>
                  <a:lnTo>
                    <a:pt x="76785" y="126009"/>
                  </a:lnTo>
                  <a:lnTo>
                    <a:pt x="75796" y="136668"/>
                  </a:lnTo>
                  <a:lnTo>
                    <a:pt x="74343" y="147584"/>
                  </a:lnTo>
                  <a:lnTo>
                    <a:pt x="72581" y="157718"/>
                  </a:lnTo>
                  <a:lnTo>
                    <a:pt x="70612" y="167333"/>
                  </a:lnTo>
                  <a:lnTo>
                    <a:pt x="68506" y="176599"/>
                  </a:lnTo>
                  <a:lnTo>
                    <a:pt x="67102" y="185635"/>
                  </a:lnTo>
                  <a:lnTo>
                    <a:pt x="66166" y="194516"/>
                  </a:lnTo>
                  <a:lnTo>
                    <a:pt x="65541" y="203294"/>
                  </a:lnTo>
                  <a:lnTo>
                    <a:pt x="65126" y="211051"/>
                  </a:lnTo>
                  <a:lnTo>
                    <a:pt x="64664" y="224751"/>
                  </a:lnTo>
                  <a:lnTo>
                    <a:pt x="63746" y="231071"/>
                  </a:lnTo>
                  <a:lnTo>
                    <a:pt x="62341" y="237189"/>
                  </a:lnTo>
                  <a:lnTo>
                    <a:pt x="60611" y="243173"/>
                  </a:lnTo>
                  <a:lnTo>
                    <a:pt x="59457" y="248115"/>
                  </a:lnTo>
                  <a:lnTo>
                    <a:pt x="58175" y="256146"/>
                  </a:lnTo>
                  <a:lnTo>
                    <a:pt x="57606" y="262889"/>
                  </a:lnTo>
                  <a:lnTo>
                    <a:pt x="57240" y="270430"/>
                  </a:lnTo>
                  <a:lnTo>
                    <a:pt x="58004" y="270096"/>
                  </a:lnTo>
                  <a:lnTo>
                    <a:pt x="60969" y="267184"/>
                  </a:lnTo>
                  <a:lnTo>
                    <a:pt x="62077" y="265075"/>
                  </a:lnTo>
                  <a:lnTo>
                    <a:pt x="63309" y="260191"/>
                  </a:lnTo>
                  <a:lnTo>
                    <a:pt x="63856" y="252305"/>
                  </a:lnTo>
                  <a:lnTo>
                    <a:pt x="64002" y="247535"/>
                  </a:lnTo>
                  <a:lnTo>
                    <a:pt x="64893" y="242450"/>
                  </a:lnTo>
                  <a:lnTo>
                    <a:pt x="66281" y="237155"/>
                  </a:lnTo>
                  <a:lnTo>
                    <a:pt x="67999" y="231720"/>
                  </a:lnTo>
                  <a:lnTo>
                    <a:pt x="72026" y="218062"/>
                  </a:lnTo>
                  <a:lnTo>
                    <a:pt x="81079" y="186010"/>
                  </a:lnTo>
                  <a:lnTo>
                    <a:pt x="82627" y="176669"/>
                  </a:lnTo>
                  <a:lnTo>
                    <a:pt x="83660" y="166631"/>
                  </a:lnTo>
                  <a:lnTo>
                    <a:pt x="84348" y="156129"/>
                  </a:lnTo>
                  <a:lnTo>
                    <a:pt x="86394" y="146270"/>
                  </a:lnTo>
                  <a:lnTo>
                    <a:pt x="89346" y="136841"/>
                  </a:lnTo>
                  <a:lnTo>
                    <a:pt x="92902" y="127696"/>
                  </a:lnTo>
                  <a:lnTo>
                    <a:pt x="96066" y="117790"/>
                  </a:lnTo>
                  <a:lnTo>
                    <a:pt x="98969" y="107376"/>
                  </a:lnTo>
                  <a:lnTo>
                    <a:pt x="106847" y="77056"/>
                  </a:lnTo>
                  <a:lnTo>
                    <a:pt x="109331" y="67837"/>
                  </a:lnTo>
                  <a:lnTo>
                    <a:pt x="112575" y="59787"/>
                  </a:lnTo>
                  <a:lnTo>
                    <a:pt x="116325" y="52515"/>
                  </a:lnTo>
                  <a:lnTo>
                    <a:pt x="120413" y="45762"/>
                  </a:lnTo>
                  <a:lnTo>
                    <a:pt x="123931" y="39355"/>
                  </a:lnTo>
                  <a:lnTo>
                    <a:pt x="127071" y="33179"/>
                  </a:lnTo>
                  <a:lnTo>
                    <a:pt x="129958" y="27156"/>
                  </a:lnTo>
                  <a:lnTo>
                    <a:pt x="132676" y="22188"/>
                  </a:lnTo>
                  <a:lnTo>
                    <a:pt x="137813" y="14129"/>
                  </a:lnTo>
                  <a:lnTo>
                    <a:pt x="141375" y="8787"/>
                  </a:lnTo>
                  <a:lnTo>
                    <a:pt x="142669" y="8038"/>
                  </a:lnTo>
                  <a:lnTo>
                    <a:pt x="146223" y="7205"/>
                  </a:lnTo>
                  <a:lnTo>
                    <a:pt x="147488" y="7935"/>
                  </a:lnTo>
                  <a:lnTo>
                    <a:pt x="148332" y="9375"/>
                  </a:lnTo>
                  <a:lnTo>
                    <a:pt x="149269" y="13514"/>
                  </a:lnTo>
                  <a:lnTo>
                    <a:pt x="149686" y="18528"/>
                  </a:lnTo>
                  <a:lnTo>
                    <a:pt x="149870" y="29012"/>
                  </a:lnTo>
                  <a:lnTo>
                    <a:pt x="149989" y="59026"/>
                  </a:lnTo>
                  <a:lnTo>
                    <a:pt x="149205" y="68200"/>
                  </a:lnTo>
                  <a:lnTo>
                    <a:pt x="147889" y="78126"/>
                  </a:lnTo>
                  <a:lnTo>
                    <a:pt x="146218" y="88554"/>
                  </a:lnTo>
                  <a:lnTo>
                    <a:pt x="142244" y="110299"/>
                  </a:lnTo>
                  <a:lnTo>
                    <a:pt x="140073" y="121433"/>
                  </a:lnTo>
                  <a:lnTo>
                    <a:pt x="138626" y="131712"/>
                  </a:lnTo>
                  <a:lnTo>
                    <a:pt x="137661" y="141422"/>
                  </a:lnTo>
                  <a:lnTo>
                    <a:pt x="137018" y="150753"/>
                  </a:lnTo>
                  <a:lnTo>
                    <a:pt x="135795" y="160784"/>
                  </a:lnTo>
                  <a:lnTo>
                    <a:pt x="134186" y="171281"/>
                  </a:lnTo>
                  <a:lnTo>
                    <a:pt x="132320" y="182089"/>
                  </a:lnTo>
                  <a:lnTo>
                    <a:pt x="131076" y="192152"/>
                  </a:lnTo>
                  <a:lnTo>
                    <a:pt x="130246" y="201718"/>
                  </a:lnTo>
                  <a:lnTo>
                    <a:pt x="129693" y="210953"/>
                  </a:lnTo>
                  <a:lnTo>
                    <a:pt x="128531" y="218062"/>
                  </a:lnTo>
                  <a:lnTo>
                    <a:pt x="126962" y="223755"/>
                  </a:lnTo>
                  <a:lnTo>
                    <a:pt x="125123" y="228501"/>
                  </a:lnTo>
                  <a:lnTo>
                    <a:pt x="123896" y="233571"/>
                  </a:lnTo>
                  <a:lnTo>
                    <a:pt x="123079" y="238856"/>
                  </a:lnTo>
                  <a:lnTo>
                    <a:pt x="121472" y="254858"/>
                  </a:lnTo>
                  <a:lnTo>
                    <a:pt x="125244" y="250506"/>
                  </a:lnTo>
                  <a:lnTo>
                    <a:pt x="126359" y="247288"/>
                  </a:lnTo>
                  <a:lnTo>
                    <a:pt x="127102" y="243238"/>
                  </a:lnTo>
                  <a:lnTo>
                    <a:pt x="127597" y="238634"/>
                  </a:lnTo>
                  <a:lnTo>
                    <a:pt x="127927" y="232706"/>
                  </a:lnTo>
                  <a:lnTo>
                    <a:pt x="128147" y="225897"/>
                  </a:lnTo>
                  <a:lnTo>
                    <a:pt x="128294" y="218500"/>
                  </a:lnTo>
                  <a:lnTo>
                    <a:pt x="129185" y="210711"/>
                  </a:lnTo>
                  <a:lnTo>
                    <a:pt x="130574" y="202661"/>
                  </a:lnTo>
                  <a:lnTo>
                    <a:pt x="132293" y="194437"/>
                  </a:lnTo>
                  <a:lnTo>
                    <a:pt x="133439" y="185144"/>
                  </a:lnTo>
                  <a:lnTo>
                    <a:pt x="134203" y="175139"/>
                  </a:lnTo>
                  <a:lnTo>
                    <a:pt x="134712" y="164659"/>
                  </a:lnTo>
                  <a:lnTo>
                    <a:pt x="135846" y="153862"/>
                  </a:lnTo>
                  <a:lnTo>
                    <a:pt x="137395" y="142854"/>
                  </a:lnTo>
                  <a:lnTo>
                    <a:pt x="139221" y="131705"/>
                  </a:lnTo>
                  <a:lnTo>
                    <a:pt x="143368" y="109158"/>
                  </a:lnTo>
                  <a:lnTo>
                    <a:pt x="145585" y="97811"/>
                  </a:lnTo>
                  <a:lnTo>
                    <a:pt x="148650" y="86437"/>
                  </a:lnTo>
                  <a:lnTo>
                    <a:pt x="152282" y="75044"/>
                  </a:lnTo>
                  <a:lnTo>
                    <a:pt x="156290" y="63639"/>
                  </a:lnTo>
                  <a:lnTo>
                    <a:pt x="159756" y="53178"/>
                  </a:lnTo>
                  <a:lnTo>
                    <a:pt x="165723" y="33934"/>
                  </a:lnTo>
                  <a:lnTo>
                    <a:pt x="167632" y="26707"/>
                  </a:lnTo>
                  <a:lnTo>
                    <a:pt x="168905" y="20937"/>
                  </a:lnTo>
                  <a:lnTo>
                    <a:pt x="169753" y="16137"/>
                  </a:lnTo>
                  <a:lnTo>
                    <a:pt x="172812" y="8264"/>
                  </a:lnTo>
                  <a:lnTo>
                    <a:pt x="177452" y="0"/>
                  </a:lnTo>
                  <a:lnTo>
                    <a:pt x="171736" y="36970"/>
                  </a:lnTo>
                  <a:lnTo>
                    <a:pt x="166878" y="66831"/>
                  </a:lnTo>
                  <a:lnTo>
                    <a:pt x="163640" y="90548"/>
                  </a:lnTo>
                  <a:lnTo>
                    <a:pt x="161481" y="110170"/>
                  </a:lnTo>
                  <a:lnTo>
                    <a:pt x="160041" y="127061"/>
                  </a:lnTo>
                  <a:lnTo>
                    <a:pt x="159082" y="141179"/>
                  </a:lnTo>
                  <a:lnTo>
                    <a:pt x="158442" y="153449"/>
                  </a:lnTo>
                  <a:lnTo>
                    <a:pt x="157731" y="173749"/>
                  </a:lnTo>
                  <a:lnTo>
                    <a:pt x="157162" y="2037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11"/>
            <p:cNvSpPr/>
            <p:nvPr/>
          </p:nvSpPr>
          <p:spPr>
            <a:xfrm>
              <a:off x="6965167" y="5280660"/>
              <a:ext cx="199891" cy="291347"/>
            </a:xfrm>
            <a:custGeom>
              <a:avLst/>
              <a:gdLst/>
              <a:ahLst/>
              <a:cxnLst/>
              <a:rect l="0" t="0" r="0" b="0"/>
              <a:pathLst>
                <a:path w="199891" h="291347">
                  <a:moveTo>
                    <a:pt x="28564" y="0"/>
                  </a:moveTo>
                  <a:lnTo>
                    <a:pt x="21507" y="0"/>
                  </a:lnTo>
                  <a:lnTo>
                    <a:pt x="21437" y="6844"/>
                  </a:lnTo>
                  <a:lnTo>
                    <a:pt x="21420" y="61863"/>
                  </a:lnTo>
                  <a:lnTo>
                    <a:pt x="20626" y="68864"/>
                  </a:lnTo>
                  <a:lnTo>
                    <a:pt x="19304" y="75437"/>
                  </a:lnTo>
                  <a:lnTo>
                    <a:pt x="17628" y="81723"/>
                  </a:lnTo>
                  <a:lnTo>
                    <a:pt x="16511" y="88772"/>
                  </a:lnTo>
                  <a:lnTo>
                    <a:pt x="15766" y="96329"/>
                  </a:lnTo>
                  <a:lnTo>
                    <a:pt x="15269" y="104224"/>
                  </a:lnTo>
                  <a:lnTo>
                    <a:pt x="14938" y="112345"/>
                  </a:lnTo>
                  <a:lnTo>
                    <a:pt x="14571" y="128988"/>
                  </a:lnTo>
                  <a:lnTo>
                    <a:pt x="14293" y="173996"/>
                  </a:lnTo>
                  <a:lnTo>
                    <a:pt x="14276" y="257054"/>
                  </a:lnTo>
                  <a:lnTo>
                    <a:pt x="14276" y="224004"/>
                  </a:lnTo>
                  <a:lnTo>
                    <a:pt x="13483" y="218868"/>
                  </a:lnTo>
                  <a:lnTo>
                    <a:pt x="12160" y="213540"/>
                  </a:lnTo>
                  <a:lnTo>
                    <a:pt x="10483" y="208082"/>
                  </a:lnTo>
                  <a:lnTo>
                    <a:pt x="9366" y="201586"/>
                  </a:lnTo>
                  <a:lnTo>
                    <a:pt x="8622" y="194398"/>
                  </a:lnTo>
                  <a:lnTo>
                    <a:pt x="8125" y="186749"/>
                  </a:lnTo>
                  <a:lnTo>
                    <a:pt x="7794" y="179744"/>
                  </a:lnTo>
                  <a:lnTo>
                    <a:pt x="7427" y="166881"/>
                  </a:lnTo>
                  <a:lnTo>
                    <a:pt x="7171" y="127985"/>
                  </a:lnTo>
                  <a:lnTo>
                    <a:pt x="7133" y="37293"/>
                  </a:lnTo>
                  <a:lnTo>
                    <a:pt x="7926" y="30577"/>
                  </a:lnTo>
                  <a:lnTo>
                    <a:pt x="9249" y="23242"/>
                  </a:lnTo>
                  <a:lnTo>
                    <a:pt x="13283" y="4591"/>
                  </a:lnTo>
                  <a:lnTo>
                    <a:pt x="14408" y="3060"/>
                  </a:lnTo>
                  <a:lnTo>
                    <a:pt x="15952" y="2040"/>
                  </a:lnTo>
                  <a:lnTo>
                    <a:pt x="20340" y="402"/>
                  </a:lnTo>
                  <a:lnTo>
                    <a:pt x="24892" y="119"/>
                  </a:lnTo>
                  <a:lnTo>
                    <a:pt x="26910" y="1032"/>
                  </a:lnTo>
                  <a:lnTo>
                    <a:pt x="31268" y="4586"/>
                  </a:lnTo>
                  <a:lnTo>
                    <a:pt x="35852" y="6800"/>
                  </a:lnTo>
                  <a:lnTo>
                    <a:pt x="38185" y="7391"/>
                  </a:lnTo>
                  <a:lnTo>
                    <a:pt x="42894" y="10587"/>
                  </a:lnTo>
                  <a:lnTo>
                    <a:pt x="45261" y="12773"/>
                  </a:lnTo>
                  <a:lnTo>
                    <a:pt x="48427" y="14230"/>
                  </a:lnTo>
                  <a:lnTo>
                    <a:pt x="52124" y="15202"/>
                  </a:lnTo>
                  <a:lnTo>
                    <a:pt x="56177" y="15850"/>
                  </a:lnTo>
                  <a:lnTo>
                    <a:pt x="59673" y="17234"/>
                  </a:lnTo>
                  <a:lnTo>
                    <a:pt x="65673" y="21312"/>
                  </a:lnTo>
                  <a:lnTo>
                    <a:pt x="70986" y="26300"/>
                  </a:lnTo>
                  <a:lnTo>
                    <a:pt x="73514" y="28963"/>
                  </a:lnTo>
                  <a:lnTo>
                    <a:pt x="76786" y="30739"/>
                  </a:lnTo>
                  <a:lnTo>
                    <a:pt x="80557" y="31922"/>
                  </a:lnTo>
                  <a:lnTo>
                    <a:pt x="84656" y="32712"/>
                  </a:lnTo>
                  <a:lnTo>
                    <a:pt x="88183" y="34190"/>
                  </a:lnTo>
                  <a:lnTo>
                    <a:pt x="94220" y="38373"/>
                  </a:lnTo>
                  <a:lnTo>
                    <a:pt x="97735" y="40822"/>
                  </a:lnTo>
                  <a:lnTo>
                    <a:pt x="105873" y="46083"/>
                  </a:lnTo>
                  <a:lnTo>
                    <a:pt x="110266" y="47867"/>
                  </a:lnTo>
                  <a:lnTo>
                    <a:pt x="114782" y="49056"/>
                  </a:lnTo>
                  <a:lnTo>
                    <a:pt x="119380" y="49849"/>
                  </a:lnTo>
                  <a:lnTo>
                    <a:pt x="124033" y="51330"/>
                  </a:lnTo>
                  <a:lnTo>
                    <a:pt x="128722" y="53270"/>
                  </a:lnTo>
                  <a:lnTo>
                    <a:pt x="133436" y="55516"/>
                  </a:lnTo>
                  <a:lnTo>
                    <a:pt x="137373" y="57966"/>
                  </a:lnTo>
                  <a:lnTo>
                    <a:pt x="140790" y="60551"/>
                  </a:lnTo>
                  <a:lnTo>
                    <a:pt x="143862" y="63227"/>
                  </a:lnTo>
                  <a:lnTo>
                    <a:pt x="147498" y="65964"/>
                  </a:lnTo>
                  <a:lnTo>
                    <a:pt x="151510" y="68741"/>
                  </a:lnTo>
                  <a:lnTo>
                    <a:pt x="155771" y="71544"/>
                  </a:lnTo>
                  <a:lnTo>
                    <a:pt x="159406" y="73414"/>
                  </a:lnTo>
                  <a:lnTo>
                    <a:pt x="165562" y="75490"/>
                  </a:lnTo>
                  <a:lnTo>
                    <a:pt x="170943" y="78954"/>
                  </a:lnTo>
                  <a:lnTo>
                    <a:pt x="173490" y="81211"/>
                  </a:lnTo>
                  <a:lnTo>
                    <a:pt x="178436" y="83719"/>
                  </a:lnTo>
                  <a:lnTo>
                    <a:pt x="180866" y="84387"/>
                  </a:lnTo>
                  <a:lnTo>
                    <a:pt x="185683" y="87670"/>
                  </a:lnTo>
                  <a:lnTo>
                    <a:pt x="188078" y="89879"/>
                  </a:lnTo>
                  <a:lnTo>
                    <a:pt x="192857" y="92334"/>
                  </a:lnTo>
                  <a:lnTo>
                    <a:pt x="199594" y="94182"/>
                  </a:lnTo>
                  <a:lnTo>
                    <a:pt x="199890" y="98813"/>
                  </a:lnTo>
                  <a:lnTo>
                    <a:pt x="199137" y="100166"/>
                  </a:lnTo>
                  <a:lnTo>
                    <a:pt x="197842" y="101067"/>
                  </a:lnTo>
                  <a:lnTo>
                    <a:pt x="193852" y="102514"/>
                  </a:lnTo>
                  <a:lnTo>
                    <a:pt x="189369" y="107315"/>
                  </a:lnTo>
                  <a:lnTo>
                    <a:pt x="187361" y="108690"/>
                  </a:lnTo>
                  <a:lnTo>
                    <a:pt x="179949" y="111579"/>
                  </a:lnTo>
                  <a:lnTo>
                    <a:pt x="176318" y="113439"/>
                  </a:lnTo>
                  <a:lnTo>
                    <a:pt x="168051" y="118045"/>
                  </a:lnTo>
                  <a:lnTo>
                    <a:pt x="145112" y="131562"/>
                  </a:lnTo>
                  <a:lnTo>
                    <a:pt x="141188" y="134380"/>
                  </a:lnTo>
                  <a:lnTo>
                    <a:pt x="137778" y="137212"/>
                  </a:lnTo>
                  <a:lnTo>
                    <a:pt x="134711" y="140052"/>
                  </a:lnTo>
                  <a:lnTo>
                    <a:pt x="130285" y="142898"/>
                  </a:lnTo>
                  <a:lnTo>
                    <a:pt x="124952" y="145748"/>
                  </a:lnTo>
                  <a:lnTo>
                    <a:pt x="119016" y="148600"/>
                  </a:lnTo>
                  <a:lnTo>
                    <a:pt x="114265" y="151454"/>
                  </a:lnTo>
                  <a:lnTo>
                    <a:pt x="110304" y="154309"/>
                  </a:lnTo>
                  <a:lnTo>
                    <a:pt x="106870" y="157165"/>
                  </a:lnTo>
                  <a:lnTo>
                    <a:pt x="102993" y="160974"/>
                  </a:lnTo>
                  <a:lnTo>
                    <a:pt x="98821" y="165418"/>
                  </a:lnTo>
                  <a:lnTo>
                    <a:pt x="89951" y="175437"/>
                  </a:lnTo>
                  <a:lnTo>
                    <a:pt x="80718" y="186239"/>
                  </a:lnTo>
                  <a:lnTo>
                    <a:pt x="76033" y="190835"/>
                  </a:lnTo>
                  <a:lnTo>
                    <a:pt x="71323" y="194850"/>
                  </a:lnTo>
                  <a:lnTo>
                    <a:pt x="66595" y="198480"/>
                  </a:lnTo>
                  <a:lnTo>
                    <a:pt x="61855" y="202805"/>
                  </a:lnTo>
                  <a:lnTo>
                    <a:pt x="57109" y="207593"/>
                  </a:lnTo>
                  <a:lnTo>
                    <a:pt x="52355" y="212690"/>
                  </a:lnTo>
                  <a:lnTo>
                    <a:pt x="48394" y="217993"/>
                  </a:lnTo>
                  <a:lnTo>
                    <a:pt x="44959" y="223434"/>
                  </a:lnTo>
                  <a:lnTo>
                    <a:pt x="41875" y="228966"/>
                  </a:lnTo>
                  <a:lnTo>
                    <a:pt x="36331" y="237653"/>
                  </a:lnTo>
                  <a:lnTo>
                    <a:pt x="31223" y="245641"/>
                  </a:lnTo>
                  <a:lnTo>
                    <a:pt x="28749" y="250438"/>
                  </a:lnTo>
                  <a:lnTo>
                    <a:pt x="26306" y="255541"/>
                  </a:lnTo>
                  <a:lnTo>
                    <a:pt x="21475" y="263751"/>
                  </a:lnTo>
                  <a:lnTo>
                    <a:pt x="16682" y="270575"/>
                  </a:lnTo>
                  <a:lnTo>
                    <a:pt x="11906" y="276783"/>
                  </a:lnTo>
                  <a:lnTo>
                    <a:pt x="9521" y="278819"/>
                  </a:lnTo>
                  <a:lnTo>
                    <a:pt x="4754" y="281082"/>
                  </a:lnTo>
                  <a:lnTo>
                    <a:pt x="3166" y="282638"/>
                  </a:lnTo>
                  <a:lnTo>
                    <a:pt x="2107" y="284628"/>
                  </a:lnTo>
                  <a:lnTo>
                    <a:pt x="25" y="291346"/>
                  </a:lnTo>
                  <a:lnTo>
                    <a:pt x="0" y="286879"/>
                  </a:lnTo>
                  <a:lnTo>
                    <a:pt x="2377" y="275072"/>
                  </a:lnTo>
                  <a:lnTo>
                    <a:pt x="11369" y="234014"/>
                  </a:lnTo>
                  <a:lnTo>
                    <a:pt x="19069" y="201161"/>
                  </a:lnTo>
                  <a:lnTo>
                    <a:pt x="22235" y="188400"/>
                  </a:lnTo>
                  <a:lnTo>
                    <a:pt x="25138" y="177987"/>
                  </a:lnTo>
                  <a:lnTo>
                    <a:pt x="27868" y="169141"/>
                  </a:lnTo>
                  <a:lnTo>
                    <a:pt x="30481" y="161338"/>
                  </a:lnTo>
                  <a:lnTo>
                    <a:pt x="32223" y="154231"/>
                  </a:lnTo>
                  <a:lnTo>
                    <a:pt x="33384" y="147588"/>
                  </a:lnTo>
                  <a:lnTo>
                    <a:pt x="34159" y="141254"/>
                  </a:lnTo>
                  <a:lnTo>
                    <a:pt x="35469" y="135127"/>
                  </a:lnTo>
                  <a:lnTo>
                    <a:pt x="37136" y="129137"/>
                  </a:lnTo>
                  <a:lnTo>
                    <a:pt x="39041" y="123239"/>
                  </a:lnTo>
                  <a:lnTo>
                    <a:pt x="40311" y="117401"/>
                  </a:lnTo>
                  <a:lnTo>
                    <a:pt x="41158" y="111605"/>
                  </a:lnTo>
                  <a:lnTo>
                    <a:pt x="41722" y="105836"/>
                  </a:lnTo>
                  <a:lnTo>
                    <a:pt x="42349" y="96886"/>
                  </a:lnTo>
                  <a:lnTo>
                    <a:pt x="42628" y="89733"/>
                  </a:lnTo>
                  <a:lnTo>
                    <a:pt x="42843" y="77699"/>
                  </a:lnTo>
                  <a:lnTo>
                    <a:pt x="42851" y="133626"/>
                  </a:lnTo>
                  <a:lnTo>
                    <a:pt x="42058" y="139567"/>
                  </a:lnTo>
                  <a:lnTo>
                    <a:pt x="40735" y="145432"/>
                  </a:lnTo>
                  <a:lnTo>
                    <a:pt x="39058" y="151247"/>
                  </a:lnTo>
                  <a:lnTo>
                    <a:pt x="37941" y="157029"/>
                  </a:lnTo>
                  <a:lnTo>
                    <a:pt x="37197" y="162788"/>
                  </a:lnTo>
                  <a:lnTo>
                    <a:pt x="36700" y="168533"/>
                  </a:lnTo>
                  <a:lnTo>
                    <a:pt x="36149" y="177456"/>
                  </a:lnTo>
                  <a:lnTo>
                    <a:pt x="35904" y="184597"/>
                  </a:lnTo>
                  <a:lnTo>
                    <a:pt x="35794" y="190945"/>
                  </a:lnTo>
                  <a:lnTo>
                    <a:pt x="36559" y="193019"/>
                  </a:lnTo>
                  <a:lnTo>
                    <a:pt x="37863" y="194402"/>
                  </a:lnTo>
                  <a:lnTo>
                    <a:pt x="41866" y="196621"/>
                  </a:lnTo>
                  <a:lnTo>
                    <a:pt x="42194" y="195851"/>
                  </a:lnTo>
                  <a:lnTo>
                    <a:pt x="42559" y="192454"/>
                  </a:lnTo>
                  <a:lnTo>
                    <a:pt x="43450" y="190216"/>
                  </a:lnTo>
                  <a:lnTo>
                    <a:pt x="47703" y="182513"/>
                  </a:lnTo>
                  <a:lnTo>
                    <a:pt x="48976" y="177002"/>
                  </a:lnTo>
                  <a:lnTo>
                    <a:pt x="49542" y="168837"/>
                  </a:lnTo>
                  <a:lnTo>
                    <a:pt x="49693" y="163993"/>
                  </a:lnTo>
                  <a:lnTo>
                    <a:pt x="50587" y="158859"/>
                  </a:lnTo>
                  <a:lnTo>
                    <a:pt x="51978" y="153531"/>
                  </a:lnTo>
                  <a:lnTo>
                    <a:pt x="53698" y="148074"/>
                  </a:lnTo>
                  <a:lnTo>
                    <a:pt x="54845" y="142531"/>
                  </a:lnTo>
                  <a:lnTo>
                    <a:pt x="55609" y="136931"/>
                  </a:lnTo>
                  <a:lnTo>
                    <a:pt x="56119" y="131292"/>
                  </a:lnTo>
                  <a:lnTo>
                    <a:pt x="57253" y="125628"/>
                  </a:lnTo>
                  <a:lnTo>
                    <a:pt x="58802" y="119947"/>
                  </a:lnTo>
                  <a:lnTo>
                    <a:pt x="60629" y="114254"/>
                  </a:lnTo>
                  <a:lnTo>
                    <a:pt x="61847" y="108554"/>
                  </a:lnTo>
                  <a:lnTo>
                    <a:pt x="62659" y="102850"/>
                  </a:lnTo>
                  <a:lnTo>
                    <a:pt x="63200" y="97141"/>
                  </a:lnTo>
                  <a:lnTo>
                    <a:pt x="65918" y="88259"/>
                  </a:lnTo>
                  <a:lnTo>
                    <a:pt x="70338" y="79346"/>
                  </a:lnTo>
                  <a:lnTo>
                    <a:pt x="71494" y="78615"/>
                  </a:lnTo>
                  <a:lnTo>
                    <a:pt x="74897" y="77803"/>
                  </a:lnTo>
                  <a:lnTo>
                    <a:pt x="79054" y="77441"/>
                  </a:lnTo>
                  <a:lnTo>
                    <a:pt x="81274" y="77345"/>
                  </a:lnTo>
                  <a:lnTo>
                    <a:pt x="82753" y="78233"/>
                  </a:lnTo>
                  <a:lnTo>
                    <a:pt x="83740" y="79778"/>
                  </a:lnTo>
                  <a:lnTo>
                    <a:pt x="84398" y="81760"/>
                  </a:lnTo>
                  <a:lnTo>
                    <a:pt x="89116" y="89101"/>
                  </a:lnTo>
                  <a:lnTo>
                    <a:pt x="90363" y="91786"/>
                  </a:lnTo>
                  <a:lnTo>
                    <a:pt x="92913" y="100115"/>
                  </a:lnTo>
                  <a:lnTo>
                    <a:pt x="98342" y="108615"/>
                  </a:lnTo>
                  <a:lnTo>
                    <a:pt x="102703" y="114313"/>
                  </a:lnTo>
                  <a:lnTo>
                    <a:pt x="104184" y="117166"/>
                  </a:lnTo>
                  <a:lnTo>
                    <a:pt x="105829" y="122876"/>
                  </a:lnTo>
                  <a:lnTo>
                    <a:pt x="106754" y="131446"/>
                  </a:lnTo>
                  <a:lnTo>
                    <a:pt x="107093" y="138947"/>
                  </a:lnTo>
                  <a:lnTo>
                    <a:pt x="107111" y="141209"/>
                  </a:lnTo>
                  <a:lnTo>
                    <a:pt x="107915" y="142717"/>
                  </a:lnTo>
                  <a:lnTo>
                    <a:pt x="109246" y="143722"/>
                  </a:lnTo>
                  <a:lnTo>
                    <a:pt x="110927" y="144392"/>
                  </a:lnTo>
                  <a:lnTo>
                    <a:pt x="112048" y="143886"/>
                  </a:lnTo>
                  <a:lnTo>
                    <a:pt x="112795" y="142596"/>
                  </a:lnTo>
                  <a:lnTo>
                    <a:pt x="113993" y="138234"/>
                  </a:lnTo>
                  <a:lnTo>
                    <a:pt x="112041" y="135097"/>
                  </a:lnTo>
                  <a:lnTo>
                    <a:pt x="110409" y="132927"/>
                  </a:lnTo>
                  <a:lnTo>
                    <a:pt x="109321" y="130528"/>
                  </a:lnTo>
                  <a:lnTo>
                    <a:pt x="108112" y="125322"/>
                  </a:lnTo>
                  <a:lnTo>
                    <a:pt x="107574" y="117294"/>
                  </a:lnTo>
                  <a:lnTo>
                    <a:pt x="107336" y="108328"/>
                  </a:lnTo>
                  <a:lnTo>
                    <a:pt x="107202" y="96973"/>
                  </a:lnTo>
                  <a:lnTo>
                    <a:pt x="107170" y="87231"/>
                  </a:lnTo>
                  <a:lnTo>
                    <a:pt x="107956" y="82919"/>
                  </a:lnTo>
                  <a:lnTo>
                    <a:pt x="112059" y="72299"/>
                  </a:lnTo>
                  <a:lnTo>
                    <a:pt x="113298" y="66105"/>
                  </a:lnTo>
                  <a:lnTo>
                    <a:pt x="113995" y="57263"/>
                  </a:lnTo>
                  <a:lnTo>
                    <a:pt x="114202" y="53162"/>
                  </a:lnTo>
                  <a:lnTo>
                    <a:pt x="113437" y="52586"/>
                  </a:lnTo>
                  <a:lnTo>
                    <a:pt x="110471" y="51947"/>
                  </a:lnTo>
                  <a:lnTo>
                    <a:pt x="109362" y="52728"/>
                  </a:lnTo>
                  <a:lnTo>
                    <a:pt x="108623" y="54202"/>
                  </a:lnTo>
                  <a:lnTo>
                    <a:pt x="107802" y="58380"/>
                  </a:lnTo>
                  <a:lnTo>
                    <a:pt x="107340" y="66086"/>
                  </a:lnTo>
                  <a:lnTo>
                    <a:pt x="107231" y="71599"/>
                  </a:lnTo>
                  <a:lnTo>
                    <a:pt x="106409" y="74403"/>
                  </a:lnTo>
                  <a:lnTo>
                    <a:pt x="101503" y="83206"/>
                  </a:lnTo>
                  <a:lnTo>
                    <a:pt x="98329" y="87518"/>
                  </a:lnTo>
                  <a:lnTo>
                    <a:pt x="96505" y="89778"/>
                  </a:lnTo>
                  <a:lnTo>
                    <a:pt x="95289" y="92237"/>
                  </a:lnTo>
                  <a:lnTo>
                    <a:pt x="94479" y="94829"/>
                  </a:lnTo>
                  <a:lnTo>
                    <a:pt x="92858" y="1028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12"/>
            <p:cNvSpPr/>
            <p:nvPr/>
          </p:nvSpPr>
          <p:spPr>
            <a:xfrm>
              <a:off x="3700470" y="5842436"/>
              <a:ext cx="250024" cy="346907"/>
            </a:xfrm>
            <a:custGeom>
              <a:avLst/>
              <a:gdLst/>
              <a:ahLst/>
              <a:cxnLst/>
              <a:rect l="0" t="0" r="0" b="0"/>
              <a:pathLst>
                <a:path w="250024" h="346907">
                  <a:moveTo>
                    <a:pt x="7136" y="321191"/>
                  </a:moveTo>
                  <a:lnTo>
                    <a:pt x="7136" y="329410"/>
                  </a:lnTo>
                  <a:lnTo>
                    <a:pt x="985" y="337113"/>
                  </a:lnTo>
                  <a:lnTo>
                    <a:pt x="433" y="340333"/>
                  </a:lnTo>
                  <a:lnTo>
                    <a:pt x="0" y="346794"/>
                  </a:lnTo>
                  <a:lnTo>
                    <a:pt x="6842" y="346906"/>
                  </a:lnTo>
                  <a:lnTo>
                    <a:pt x="7049" y="342357"/>
                  </a:lnTo>
                  <a:lnTo>
                    <a:pt x="7871" y="341016"/>
                  </a:lnTo>
                  <a:lnTo>
                    <a:pt x="9214" y="340123"/>
                  </a:lnTo>
                  <a:lnTo>
                    <a:pt x="10903" y="339527"/>
                  </a:lnTo>
                  <a:lnTo>
                    <a:pt x="12028" y="338177"/>
                  </a:lnTo>
                  <a:lnTo>
                    <a:pt x="12779" y="336326"/>
                  </a:lnTo>
                  <a:lnTo>
                    <a:pt x="13279" y="334138"/>
                  </a:lnTo>
                  <a:lnTo>
                    <a:pt x="15951" y="329168"/>
                  </a:lnTo>
                  <a:lnTo>
                    <a:pt x="17775" y="326509"/>
                  </a:lnTo>
                  <a:lnTo>
                    <a:pt x="18992" y="322831"/>
                  </a:lnTo>
                  <a:lnTo>
                    <a:pt x="20342" y="313665"/>
                  </a:lnTo>
                  <a:lnTo>
                    <a:pt x="23060" y="305781"/>
                  </a:lnTo>
                  <a:lnTo>
                    <a:pt x="26913" y="298150"/>
                  </a:lnTo>
                  <a:lnTo>
                    <a:pt x="31271" y="288408"/>
                  </a:lnTo>
                  <a:lnTo>
                    <a:pt x="38188" y="272213"/>
                  </a:lnTo>
                  <a:lnTo>
                    <a:pt x="40537" y="265679"/>
                  </a:lnTo>
                  <a:lnTo>
                    <a:pt x="42897" y="258466"/>
                  </a:lnTo>
                  <a:lnTo>
                    <a:pt x="45264" y="250799"/>
                  </a:lnTo>
                  <a:lnTo>
                    <a:pt x="46842" y="243783"/>
                  </a:lnTo>
                  <a:lnTo>
                    <a:pt x="47895" y="237201"/>
                  </a:lnTo>
                  <a:lnTo>
                    <a:pt x="48596" y="230908"/>
                  </a:lnTo>
                  <a:lnTo>
                    <a:pt x="49857" y="223854"/>
                  </a:lnTo>
                  <a:lnTo>
                    <a:pt x="51492" y="216295"/>
                  </a:lnTo>
                  <a:lnTo>
                    <a:pt x="53375" y="208398"/>
                  </a:lnTo>
                  <a:lnTo>
                    <a:pt x="55424" y="201228"/>
                  </a:lnTo>
                  <a:lnTo>
                    <a:pt x="57585" y="194543"/>
                  </a:lnTo>
                  <a:lnTo>
                    <a:pt x="59818" y="188182"/>
                  </a:lnTo>
                  <a:lnTo>
                    <a:pt x="62101" y="182036"/>
                  </a:lnTo>
                  <a:lnTo>
                    <a:pt x="66755" y="170127"/>
                  </a:lnTo>
                  <a:lnTo>
                    <a:pt x="95243" y="101167"/>
                  </a:lnTo>
                  <a:lnTo>
                    <a:pt x="98417" y="95451"/>
                  </a:lnTo>
                  <a:lnTo>
                    <a:pt x="102121" y="89735"/>
                  </a:lnTo>
                  <a:lnTo>
                    <a:pt x="106178" y="84019"/>
                  </a:lnTo>
                  <a:lnTo>
                    <a:pt x="109677" y="78304"/>
                  </a:lnTo>
                  <a:lnTo>
                    <a:pt x="112803" y="72589"/>
                  </a:lnTo>
                  <a:lnTo>
                    <a:pt x="115680" y="66874"/>
                  </a:lnTo>
                  <a:lnTo>
                    <a:pt x="119186" y="61159"/>
                  </a:lnTo>
                  <a:lnTo>
                    <a:pt x="123111" y="55443"/>
                  </a:lnTo>
                  <a:lnTo>
                    <a:pt x="130912" y="44966"/>
                  </a:lnTo>
                  <a:lnTo>
                    <a:pt x="137024" y="37134"/>
                  </a:lnTo>
                  <a:lnTo>
                    <a:pt x="143735" y="30855"/>
                  </a:lnTo>
                  <a:lnTo>
                    <a:pt x="152970" y="22859"/>
                  </a:lnTo>
                  <a:lnTo>
                    <a:pt x="163890" y="13718"/>
                  </a:lnTo>
                  <a:lnTo>
                    <a:pt x="171963" y="7624"/>
                  </a:lnTo>
                  <a:lnTo>
                    <a:pt x="178140" y="3561"/>
                  </a:lnTo>
                  <a:lnTo>
                    <a:pt x="183051" y="853"/>
                  </a:lnTo>
                  <a:lnTo>
                    <a:pt x="187119" y="0"/>
                  </a:lnTo>
                  <a:lnTo>
                    <a:pt x="190624" y="384"/>
                  </a:lnTo>
                  <a:lnTo>
                    <a:pt x="197430" y="3350"/>
                  </a:lnTo>
                  <a:lnTo>
                    <a:pt x="201468" y="5474"/>
                  </a:lnTo>
                  <a:lnTo>
                    <a:pt x="205746" y="7843"/>
                  </a:lnTo>
                  <a:lnTo>
                    <a:pt x="212617" y="10476"/>
                  </a:lnTo>
                  <a:lnTo>
                    <a:pt x="215561" y="11177"/>
                  </a:lnTo>
                  <a:lnTo>
                    <a:pt x="217524" y="13551"/>
                  </a:lnTo>
                  <a:lnTo>
                    <a:pt x="218832" y="17037"/>
                  </a:lnTo>
                  <a:lnTo>
                    <a:pt x="219704" y="21266"/>
                  </a:lnTo>
                  <a:lnTo>
                    <a:pt x="222790" y="28506"/>
                  </a:lnTo>
                  <a:lnTo>
                    <a:pt x="226807" y="35851"/>
                  </a:lnTo>
                  <a:lnTo>
                    <a:pt x="231238" y="45466"/>
                  </a:lnTo>
                  <a:lnTo>
                    <a:pt x="233737" y="56089"/>
                  </a:lnTo>
                  <a:lnTo>
                    <a:pt x="234403" y="61589"/>
                  </a:lnTo>
                  <a:lnTo>
                    <a:pt x="235641" y="68113"/>
                  </a:lnTo>
                  <a:lnTo>
                    <a:pt x="237260" y="75320"/>
                  </a:lnTo>
                  <a:lnTo>
                    <a:pt x="239133" y="82982"/>
                  </a:lnTo>
                  <a:lnTo>
                    <a:pt x="240382" y="89995"/>
                  </a:lnTo>
                  <a:lnTo>
                    <a:pt x="241214" y="96575"/>
                  </a:lnTo>
                  <a:lnTo>
                    <a:pt x="241769" y="102867"/>
                  </a:lnTo>
                  <a:lnTo>
                    <a:pt x="242140" y="109920"/>
                  </a:lnTo>
                  <a:lnTo>
                    <a:pt x="242387" y="117478"/>
                  </a:lnTo>
                  <a:lnTo>
                    <a:pt x="242551" y="125375"/>
                  </a:lnTo>
                  <a:lnTo>
                    <a:pt x="243454" y="132545"/>
                  </a:lnTo>
                  <a:lnTo>
                    <a:pt x="244850" y="139229"/>
                  </a:lnTo>
                  <a:lnTo>
                    <a:pt x="246574" y="145591"/>
                  </a:lnTo>
                  <a:lnTo>
                    <a:pt x="247724" y="151736"/>
                  </a:lnTo>
                  <a:lnTo>
                    <a:pt x="248491" y="157739"/>
                  </a:lnTo>
                  <a:lnTo>
                    <a:pt x="249001" y="163646"/>
                  </a:lnTo>
                  <a:lnTo>
                    <a:pt x="249342" y="169488"/>
                  </a:lnTo>
                  <a:lnTo>
                    <a:pt x="249569" y="175288"/>
                  </a:lnTo>
                  <a:lnTo>
                    <a:pt x="249821" y="187765"/>
                  </a:lnTo>
                  <a:lnTo>
                    <a:pt x="250023" y="346791"/>
                  </a:lnTo>
                  <a:lnTo>
                    <a:pt x="243872" y="346899"/>
                  </a:lnTo>
                  <a:lnTo>
                    <a:pt x="243541" y="345949"/>
                  </a:lnTo>
                  <a:lnTo>
                    <a:pt x="242880" y="33833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13"/>
            <p:cNvSpPr/>
            <p:nvPr/>
          </p:nvSpPr>
          <p:spPr>
            <a:xfrm>
              <a:off x="3750468" y="5966460"/>
              <a:ext cx="264320" cy="102871"/>
            </a:xfrm>
            <a:custGeom>
              <a:avLst/>
              <a:gdLst/>
              <a:ahLst/>
              <a:cxnLst/>
              <a:rect l="0" t="0" r="0" b="0"/>
              <a:pathLst>
                <a:path w="264320" h="102871">
                  <a:moveTo>
                    <a:pt x="0" y="102870"/>
                  </a:moveTo>
                  <a:lnTo>
                    <a:pt x="0" y="95488"/>
                  </a:lnTo>
                  <a:lnTo>
                    <a:pt x="794" y="95092"/>
                  </a:lnTo>
                  <a:lnTo>
                    <a:pt x="3793" y="94650"/>
                  </a:lnTo>
                  <a:lnTo>
                    <a:pt x="5703" y="93580"/>
                  </a:lnTo>
                  <a:lnTo>
                    <a:pt x="7771" y="91914"/>
                  </a:lnTo>
                  <a:lnTo>
                    <a:pt x="9943" y="89851"/>
                  </a:lnTo>
                  <a:lnTo>
                    <a:pt x="12185" y="88476"/>
                  </a:lnTo>
                  <a:lnTo>
                    <a:pt x="16793" y="86948"/>
                  </a:lnTo>
                  <a:lnTo>
                    <a:pt x="23850" y="86087"/>
                  </a:lnTo>
                  <a:lnTo>
                    <a:pt x="30708" y="83345"/>
                  </a:lnTo>
                  <a:lnTo>
                    <a:pt x="34760" y="81282"/>
                  </a:lnTo>
                  <a:lnTo>
                    <a:pt x="38255" y="78953"/>
                  </a:lnTo>
                  <a:lnTo>
                    <a:pt x="41378" y="76447"/>
                  </a:lnTo>
                  <a:lnTo>
                    <a:pt x="44254" y="73825"/>
                  </a:lnTo>
                  <a:lnTo>
                    <a:pt x="47759" y="72076"/>
                  </a:lnTo>
                  <a:lnTo>
                    <a:pt x="55887" y="70134"/>
                  </a:lnTo>
                  <a:lnTo>
                    <a:pt x="60276" y="68663"/>
                  </a:lnTo>
                  <a:lnTo>
                    <a:pt x="64790" y="66731"/>
                  </a:lnTo>
                  <a:lnTo>
                    <a:pt x="69387" y="64490"/>
                  </a:lnTo>
                  <a:lnTo>
                    <a:pt x="74040" y="62995"/>
                  </a:lnTo>
                  <a:lnTo>
                    <a:pt x="78729" y="61999"/>
                  </a:lnTo>
                  <a:lnTo>
                    <a:pt x="83442" y="61335"/>
                  </a:lnTo>
                  <a:lnTo>
                    <a:pt x="88172" y="59940"/>
                  </a:lnTo>
                  <a:lnTo>
                    <a:pt x="92912" y="58058"/>
                  </a:lnTo>
                  <a:lnTo>
                    <a:pt x="97661" y="55850"/>
                  </a:lnTo>
                  <a:lnTo>
                    <a:pt x="109286" y="50857"/>
                  </a:lnTo>
                  <a:lnTo>
                    <a:pt x="115720" y="48192"/>
                  </a:lnTo>
                  <a:lnTo>
                    <a:pt x="121597" y="46416"/>
                  </a:lnTo>
                  <a:lnTo>
                    <a:pt x="127102" y="45231"/>
                  </a:lnTo>
                  <a:lnTo>
                    <a:pt x="132360" y="44441"/>
                  </a:lnTo>
                  <a:lnTo>
                    <a:pt x="137452" y="43915"/>
                  </a:lnTo>
                  <a:lnTo>
                    <a:pt x="142435" y="43565"/>
                  </a:lnTo>
                  <a:lnTo>
                    <a:pt x="147344" y="43330"/>
                  </a:lnTo>
                  <a:lnTo>
                    <a:pt x="152998" y="42222"/>
                  </a:lnTo>
                  <a:lnTo>
                    <a:pt x="159149" y="40530"/>
                  </a:lnTo>
                  <a:lnTo>
                    <a:pt x="165631" y="38450"/>
                  </a:lnTo>
                  <a:lnTo>
                    <a:pt x="171539" y="36111"/>
                  </a:lnTo>
                  <a:lnTo>
                    <a:pt x="177066" y="33599"/>
                  </a:lnTo>
                  <a:lnTo>
                    <a:pt x="182338" y="30971"/>
                  </a:lnTo>
                  <a:lnTo>
                    <a:pt x="187440" y="29220"/>
                  </a:lnTo>
                  <a:lnTo>
                    <a:pt x="192429" y="28052"/>
                  </a:lnTo>
                  <a:lnTo>
                    <a:pt x="197342" y="27274"/>
                  </a:lnTo>
                  <a:lnTo>
                    <a:pt x="202205" y="25802"/>
                  </a:lnTo>
                  <a:lnTo>
                    <a:pt x="207035" y="23869"/>
                  </a:lnTo>
                  <a:lnTo>
                    <a:pt x="211842" y="21628"/>
                  </a:lnTo>
                  <a:lnTo>
                    <a:pt x="216635" y="20133"/>
                  </a:lnTo>
                  <a:lnTo>
                    <a:pt x="221417" y="19137"/>
                  </a:lnTo>
                  <a:lnTo>
                    <a:pt x="226193" y="18473"/>
                  </a:lnTo>
                  <a:lnTo>
                    <a:pt x="230964" y="17078"/>
                  </a:lnTo>
                  <a:lnTo>
                    <a:pt x="235732" y="15195"/>
                  </a:lnTo>
                  <a:lnTo>
                    <a:pt x="240499" y="12988"/>
                  </a:lnTo>
                  <a:lnTo>
                    <a:pt x="245264" y="10563"/>
                  </a:lnTo>
                  <a:lnTo>
                    <a:pt x="2643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14"/>
            <p:cNvSpPr/>
            <p:nvPr/>
          </p:nvSpPr>
          <p:spPr>
            <a:xfrm>
              <a:off x="4122936" y="5829300"/>
              <a:ext cx="20440" cy="325755"/>
            </a:xfrm>
            <a:custGeom>
              <a:avLst/>
              <a:gdLst/>
              <a:ahLst/>
              <a:cxnLst/>
              <a:rect l="0" t="0" r="0" b="0"/>
              <a:pathLst>
                <a:path w="20440" h="325755">
                  <a:moveTo>
                    <a:pt x="6151" y="0"/>
                  </a:moveTo>
                  <a:lnTo>
                    <a:pt x="6151" y="12770"/>
                  </a:lnTo>
                  <a:lnTo>
                    <a:pt x="4035" y="35520"/>
                  </a:lnTo>
                  <a:lnTo>
                    <a:pt x="2359" y="52255"/>
                  </a:lnTo>
                  <a:lnTo>
                    <a:pt x="1242" y="65317"/>
                  </a:lnTo>
                  <a:lnTo>
                    <a:pt x="497" y="75929"/>
                  </a:lnTo>
                  <a:lnTo>
                    <a:pt x="0" y="84909"/>
                  </a:lnTo>
                  <a:lnTo>
                    <a:pt x="463" y="91849"/>
                  </a:lnTo>
                  <a:lnTo>
                    <a:pt x="1566" y="97427"/>
                  </a:lnTo>
                  <a:lnTo>
                    <a:pt x="3094" y="102099"/>
                  </a:lnTo>
                  <a:lnTo>
                    <a:pt x="4113" y="107118"/>
                  </a:lnTo>
                  <a:lnTo>
                    <a:pt x="4793" y="112370"/>
                  </a:lnTo>
                  <a:lnTo>
                    <a:pt x="5245" y="117775"/>
                  </a:lnTo>
                  <a:lnTo>
                    <a:pt x="5547" y="124237"/>
                  </a:lnTo>
                  <a:lnTo>
                    <a:pt x="5882" y="139036"/>
                  </a:lnTo>
                  <a:lnTo>
                    <a:pt x="6072" y="158882"/>
                  </a:lnTo>
                  <a:lnTo>
                    <a:pt x="6892" y="164976"/>
                  </a:lnTo>
                  <a:lnTo>
                    <a:pt x="8233" y="170944"/>
                  </a:lnTo>
                  <a:lnTo>
                    <a:pt x="9920" y="176828"/>
                  </a:lnTo>
                  <a:lnTo>
                    <a:pt x="11045" y="182655"/>
                  </a:lnTo>
                  <a:lnTo>
                    <a:pt x="11795" y="188445"/>
                  </a:lnTo>
                  <a:lnTo>
                    <a:pt x="12295" y="194210"/>
                  </a:lnTo>
                  <a:lnTo>
                    <a:pt x="12628" y="199958"/>
                  </a:lnTo>
                  <a:lnTo>
                    <a:pt x="12851" y="205695"/>
                  </a:lnTo>
                  <a:lnTo>
                    <a:pt x="13097" y="217150"/>
                  </a:lnTo>
                  <a:lnTo>
                    <a:pt x="13294" y="306944"/>
                  </a:lnTo>
                  <a:lnTo>
                    <a:pt x="14089" y="310357"/>
                  </a:lnTo>
                  <a:lnTo>
                    <a:pt x="15411" y="312632"/>
                  </a:lnTo>
                  <a:lnTo>
                    <a:pt x="17087" y="314148"/>
                  </a:lnTo>
                  <a:lnTo>
                    <a:pt x="18205" y="316112"/>
                  </a:lnTo>
                  <a:lnTo>
                    <a:pt x="18949" y="318374"/>
                  </a:lnTo>
                  <a:lnTo>
                    <a:pt x="20427" y="325697"/>
                  </a:lnTo>
                  <a:lnTo>
                    <a:pt x="20439" y="3257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15"/>
            <p:cNvSpPr/>
            <p:nvPr/>
          </p:nvSpPr>
          <p:spPr>
            <a:xfrm>
              <a:off x="4093368" y="5798121"/>
              <a:ext cx="249995" cy="348362"/>
            </a:xfrm>
            <a:custGeom>
              <a:avLst/>
              <a:gdLst/>
              <a:ahLst/>
              <a:cxnLst/>
              <a:rect l="0" t="0" r="0" b="0"/>
              <a:pathLst>
                <a:path w="249995" h="348362">
                  <a:moveTo>
                    <a:pt x="0" y="91186"/>
                  </a:moveTo>
                  <a:lnTo>
                    <a:pt x="9943" y="79255"/>
                  </a:lnTo>
                  <a:lnTo>
                    <a:pt x="11392" y="76564"/>
                  </a:lnTo>
                  <a:lnTo>
                    <a:pt x="14223" y="68227"/>
                  </a:lnTo>
                  <a:lnTo>
                    <a:pt x="17699" y="62567"/>
                  </a:lnTo>
                  <a:lnTo>
                    <a:pt x="24006" y="56877"/>
                  </a:lnTo>
                  <a:lnTo>
                    <a:pt x="31307" y="51173"/>
                  </a:lnTo>
                  <a:lnTo>
                    <a:pt x="37198" y="45463"/>
                  </a:lnTo>
                  <a:lnTo>
                    <a:pt x="44977" y="36893"/>
                  </a:lnTo>
                  <a:lnTo>
                    <a:pt x="56101" y="23770"/>
                  </a:lnTo>
                  <a:lnTo>
                    <a:pt x="65182" y="18620"/>
                  </a:lnTo>
                  <a:lnTo>
                    <a:pt x="77586" y="13281"/>
                  </a:lnTo>
                  <a:lnTo>
                    <a:pt x="92205" y="7817"/>
                  </a:lnTo>
                  <a:lnTo>
                    <a:pt x="103539" y="4174"/>
                  </a:lnTo>
                  <a:lnTo>
                    <a:pt x="112682" y="1746"/>
                  </a:lnTo>
                  <a:lnTo>
                    <a:pt x="120366" y="127"/>
                  </a:lnTo>
                  <a:lnTo>
                    <a:pt x="126281" y="0"/>
                  </a:lnTo>
                  <a:lnTo>
                    <a:pt x="131019" y="868"/>
                  </a:lnTo>
                  <a:lnTo>
                    <a:pt x="138400" y="4372"/>
                  </a:lnTo>
                  <a:lnTo>
                    <a:pt x="144326" y="9105"/>
                  </a:lnTo>
                  <a:lnTo>
                    <a:pt x="152124" y="17124"/>
                  </a:lnTo>
                  <a:lnTo>
                    <a:pt x="153804" y="20857"/>
                  </a:lnTo>
                  <a:lnTo>
                    <a:pt x="155670" y="30084"/>
                  </a:lnTo>
                  <a:lnTo>
                    <a:pt x="156500" y="40535"/>
                  </a:lnTo>
                  <a:lnTo>
                    <a:pt x="156721" y="45988"/>
                  </a:lnTo>
                  <a:lnTo>
                    <a:pt x="156966" y="59668"/>
                  </a:lnTo>
                  <a:lnTo>
                    <a:pt x="157124" y="87183"/>
                  </a:lnTo>
                  <a:lnTo>
                    <a:pt x="156343" y="94232"/>
                  </a:lnTo>
                  <a:lnTo>
                    <a:pt x="155029" y="101790"/>
                  </a:lnTo>
                  <a:lnTo>
                    <a:pt x="153359" y="109685"/>
                  </a:lnTo>
                  <a:lnTo>
                    <a:pt x="151452" y="117806"/>
                  </a:lnTo>
                  <a:lnTo>
                    <a:pt x="147216" y="134450"/>
                  </a:lnTo>
                  <a:lnTo>
                    <a:pt x="144976" y="141936"/>
                  </a:lnTo>
                  <a:lnTo>
                    <a:pt x="142688" y="148832"/>
                  </a:lnTo>
                  <a:lnTo>
                    <a:pt x="140369" y="155334"/>
                  </a:lnTo>
                  <a:lnTo>
                    <a:pt x="138030" y="162527"/>
                  </a:lnTo>
                  <a:lnTo>
                    <a:pt x="133313" y="178138"/>
                  </a:lnTo>
                  <a:lnTo>
                    <a:pt x="130150" y="184396"/>
                  </a:lnTo>
                  <a:lnTo>
                    <a:pt x="118908" y="198708"/>
                  </a:lnTo>
                  <a:lnTo>
                    <a:pt x="110198" y="213638"/>
                  </a:lnTo>
                  <a:lnTo>
                    <a:pt x="102590" y="224517"/>
                  </a:lnTo>
                  <a:lnTo>
                    <a:pt x="97718" y="230772"/>
                  </a:lnTo>
                  <a:lnTo>
                    <a:pt x="95308" y="232821"/>
                  </a:lnTo>
                  <a:lnTo>
                    <a:pt x="90514" y="235097"/>
                  </a:lnTo>
                  <a:lnTo>
                    <a:pt x="83352" y="236379"/>
                  </a:lnTo>
                  <a:lnTo>
                    <a:pt x="76651" y="236898"/>
                  </a:lnTo>
                  <a:lnTo>
                    <a:pt x="72468" y="236914"/>
                  </a:lnTo>
                  <a:lnTo>
                    <a:pt x="72918" y="235964"/>
                  </a:lnTo>
                  <a:lnTo>
                    <a:pt x="80297" y="226336"/>
                  </a:lnTo>
                  <a:lnTo>
                    <a:pt x="82106" y="224148"/>
                  </a:lnTo>
                  <a:lnTo>
                    <a:pt x="83313" y="221738"/>
                  </a:lnTo>
                  <a:lnTo>
                    <a:pt x="85804" y="213794"/>
                  </a:lnTo>
                  <a:lnTo>
                    <a:pt x="89200" y="208226"/>
                  </a:lnTo>
                  <a:lnTo>
                    <a:pt x="95472" y="202576"/>
                  </a:lnTo>
                  <a:lnTo>
                    <a:pt x="102757" y="196890"/>
                  </a:lnTo>
                  <a:lnTo>
                    <a:pt x="108641" y="191189"/>
                  </a:lnTo>
                  <a:lnTo>
                    <a:pt x="116018" y="185479"/>
                  </a:lnTo>
                  <a:lnTo>
                    <a:pt x="120208" y="182623"/>
                  </a:lnTo>
                  <a:lnTo>
                    <a:pt x="129097" y="176910"/>
                  </a:lnTo>
                  <a:lnTo>
                    <a:pt x="133689" y="174053"/>
                  </a:lnTo>
                  <a:lnTo>
                    <a:pt x="138339" y="172148"/>
                  </a:lnTo>
                  <a:lnTo>
                    <a:pt x="143026" y="170879"/>
                  </a:lnTo>
                  <a:lnTo>
                    <a:pt x="147738" y="170032"/>
                  </a:lnTo>
                  <a:lnTo>
                    <a:pt x="152467" y="168515"/>
                  </a:lnTo>
                  <a:lnTo>
                    <a:pt x="157208" y="166551"/>
                  </a:lnTo>
                  <a:lnTo>
                    <a:pt x="161955" y="164289"/>
                  </a:lnTo>
                  <a:lnTo>
                    <a:pt x="169347" y="161777"/>
                  </a:lnTo>
                  <a:lnTo>
                    <a:pt x="176072" y="160660"/>
                  </a:lnTo>
                  <a:lnTo>
                    <a:pt x="180087" y="160362"/>
                  </a:lnTo>
                  <a:lnTo>
                    <a:pt x="188783" y="160031"/>
                  </a:lnTo>
                  <a:lnTo>
                    <a:pt x="211843" y="159790"/>
                  </a:lnTo>
                  <a:lnTo>
                    <a:pt x="220094" y="159776"/>
                  </a:lnTo>
                  <a:lnTo>
                    <a:pt x="223723" y="160726"/>
                  </a:lnTo>
                  <a:lnTo>
                    <a:pt x="229872" y="164320"/>
                  </a:lnTo>
                  <a:lnTo>
                    <a:pt x="235251" y="169093"/>
                  </a:lnTo>
                  <a:lnTo>
                    <a:pt x="242742" y="177135"/>
                  </a:lnTo>
                  <a:lnTo>
                    <a:pt x="248592" y="183834"/>
                  </a:lnTo>
                  <a:lnTo>
                    <a:pt x="249071" y="185337"/>
                  </a:lnTo>
                  <a:lnTo>
                    <a:pt x="249747" y="192002"/>
                  </a:lnTo>
                  <a:lnTo>
                    <a:pt x="249947" y="200962"/>
                  </a:lnTo>
                  <a:lnTo>
                    <a:pt x="249994" y="210143"/>
                  </a:lnTo>
                  <a:lnTo>
                    <a:pt x="249213" y="214305"/>
                  </a:lnTo>
                  <a:lnTo>
                    <a:pt x="246228" y="221471"/>
                  </a:lnTo>
                  <a:lnTo>
                    <a:pt x="242256" y="230371"/>
                  </a:lnTo>
                  <a:lnTo>
                    <a:pt x="233238" y="251606"/>
                  </a:lnTo>
                  <a:lnTo>
                    <a:pt x="230661" y="260274"/>
                  </a:lnTo>
                  <a:lnTo>
                    <a:pt x="229974" y="263919"/>
                  </a:lnTo>
                  <a:lnTo>
                    <a:pt x="224978" y="273049"/>
                  </a:lnTo>
                  <a:lnTo>
                    <a:pt x="218259" y="282504"/>
                  </a:lnTo>
                  <a:lnTo>
                    <a:pt x="212627" y="289881"/>
                  </a:lnTo>
                  <a:lnTo>
                    <a:pt x="204458" y="296040"/>
                  </a:lnTo>
                  <a:lnTo>
                    <a:pt x="192662" y="303955"/>
                  </a:lnTo>
                  <a:lnTo>
                    <a:pt x="178447" y="313042"/>
                  </a:lnTo>
                  <a:lnTo>
                    <a:pt x="167383" y="319100"/>
                  </a:lnTo>
                  <a:lnTo>
                    <a:pt x="158420" y="323139"/>
                  </a:lnTo>
                  <a:lnTo>
                    <a:pt x="150857" y="325831"/>
                  </a:lnTo>
                  <a:lnTo>
                    <a:pt x="145022" y="328579"/>
                  </a:lnTo>
                  <a:lnTo>
                    <a:pt x="140337" y="331363"/>
                  </a:lnTo>
                  <a:lnTo>
                    <a:pt x="136421" y="334172"/>
                  </a:lnTo>
                  <a:lnTo>
                    <a:pt x="132222" y="336044"/>
                  </a:lnTo>
                  <a:lnTo>
                    <a:pt x="127836" y="337292"/>
                  </a:lnTo>
                  <a:lnTo>
                    <a:pt x="123324" y="338124"/>
                  </a:lnTo>
                  <a:lnTo>
                    <a:pt x="116194" y="339049"/>
                  </a:lnTo>
                  <a:lnTo>
                    <a:pt x="109586" y="339460"/>
                  </a:lnTo>
                  <a:lnTo>
                    <a:pt x="101357" y="339643"/>
                  </a:lnTo>
                  <a:lnTo>
                    <a:pt x="97734" y="340644"/>
                  </a:lnTo>
                  <a:lnTo>
                    <a:pt x="88843" y="345651"/>
                  </a:lnTo>
                  <a:lnTo>
                    <a:pt x="81181" y="347558"/>
                  </a:lnTo>
                  <a:lnTo>
                    <a:pt x="73884" y="348123"/>
                  </a:lnTo>
                  <a:lnTo>
                    <a:pt x="66694" y="348291"/>
                  </a:lnTo>
                  <a:lnTo>
                    <a:pt x="57150" y="34836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16"/>
            <p:cNvSpPr/>
            <p:nvPr/>
          </p:nvSpPr>
          <p:spPr>
            <a:xfrm>
              <a:off x="3721893" y="5640704"/>
              <a:ext cx="621508" cy="102872"/>
            </a:xfrm>
            <a:custGeom>
              <a:avLst/>
              <a:gdLst/>
              <a:ahLst/>
              <a:cxnLst/>
              <a:rect l="0" t="0" r="0" b="0"/>
              <a:pathLst>
                <a:path w="621508" h="102872">
                  <a:moveTo>
                    <a:pt x="0" y="102871"/>
                  </a:moveTo>
                  <a:lnTo>
                    <a:pt x="7585" y="102871"/>
                  </a:lnTo>
                  <a:lnTo>
                    <a:pt x="10613" y="101919"/>
                  </a:lnTo>
                  <a:lnTo>
                    <a:pt x="13425" y="100331"/>
                  </a:lnTo>
                  <a:lnTo>
                    <a:pt x="16094" y="98320"/>
                  </a:lnTo>
                  <a:lnTo>
                    <a:pt x="21176" y="96086"/>
                  </a:lnTo>
                  <a:lnTo>
                    <a:pt x="30906" y="94651"/>
                  </a:lnTo>
                  <a:lnTo>
                    <a:pt x="49032" y="94329"/>
                  </a:lnTo>
                  <a:lnTo>
                    <a:pt x="66381" y="94301"/>
                  </a:lnTo>
                  <a:lnTo>
                    <a:pt x="73423" y="91760"/>
                  </a:lnTo>
                  <a:lnTo>
                    <a:pt x="77524" y="89748"/>
                  </a:lnTo>
                  <a:lnTo>
                    <a:pt x="90880" y="86918"/>
                  </a:lnTo>
                  <a:lnTo>
                    <a:pt x="108822" y="85961"/>
                  </a:lnTo>
                  <a:lnTo>
                    <a:pt x="115305" y="85830"/>
                  </a:lnTo>
                  <a:lnTo>
                    <a:pt x="122949" y="83233"/>
                  </a:lnTo>
                  <a:lnTo>
                    <a:pt x="127210" y="81206"/>
                  </a:lnTo>
                  <a:lnTo>
                    <a:pt x="144584" y="78354"/>
                  </a:lnTo>
                  <a:lnTo>
                    <a:pt x="155805" y="75147"/>
                  </a:lnTo>
                  <a:lnTo>
                    <a:pt x="161020" y="72958"/>
                  </a:lnTo>
                  <a:lnTo>
                    <a:pt x="175945" y="69878"/>
                  </a:lnTo>
                  <a:lnTo>
                    <a:pt x="181590" y="68493"/>
                  </a:lnTo>
                  <a:lnTo>
                    <a:pt x="187735" y="66617"/>
                  </a:lnTo>
                  <a:lnTo>
                    <a:pt x="194213" y="64414"/>
                  </a:lnTo>
                  <a:lnTo>
                    <a:pt x="210915" y="61313"/>
                  </a:lnTo>
                  <a:lnTo>
                    <a:pt x="229710" y="60395"/>
                  </a:lnTo>
                  <a:lnTo>
                    <a:pt x="241265" y="57640"/>
                  </a:lnTo>
                  <a:lnTo>
                    <a:pt x="246568" y="55572"/>
                  </a:lnTo>
                  <a:lnTo>
                    <a:pt x="271396" y="51300"/>
                  </a:lnTo>
                  <a:lnTo>
                    <a:pt x="276974" y="49440"/>
                  </a:lnTo>
                  <a:lnTo>
                    <a:pt x="282281" y="47248"/>
                  </a:lnTo>
                  <a:lnTo>
                    <a:pt x="301126" y="44162"/>
                  </a:lnTo>
                  <a:lnTo>
                    <a:pt x="307907" y="42777"/>
                  </a:lnTo>
                  <a:lnTo>
                    <a:pt x="314809" y="40900"/>
                  </a:lnTo>
                  <a:lnTo>
                    <a:pt x="321791" y="38697"/>
                  </a:lnTo>
                  <a:lnTo>
                    <a:pt x="345199" y="34208"/>
                  </a:lnTo>
                  <a:lnTo>
                    <a:pt x="351576" y="32331"/>
                  </a:lnTo>
                  <a:lnTo>
                    <a:pt x="358209" y="30127"/>
                  </a:lnTo>
                  <a:lnTo>
                    <a:pt x="381055" y="25636"/>
                  </a:lnTo>
                  <a:lnTo>
                    <a:pt x="387387" y="23759"/>
                  </a:lnTo>
                  <a:lnTo>
                    <a:pt x="393989" y="21554"/>
                  </a:lnTo>
                  <a:lnTo>
                    <a:pt x="407675" y="19105"/>
                  </a:lnTo>
                  <a:lnTo>
                    <a:pt x="426651" y="17726"/>
                  </a:lnTo>
                  <a:lnTo>
                    <a:pt x="437273" y="16451"/>
                  </a:lnTo>
                  <a:lnTo>
                    <a:pt x="442328" y="14777"/>
                  </a:lnTo>
                  <a:lnTo>
                    <a:pt x="447286" y="12710"/>
                  </a:lnTo>
                  <a:lnTo>
                    <a:pt x="461847" y="9799"/>
                  </a:lnTo>
                  <a:lnTo>
                    <a:pt x="480009" y="8936"/>
                  </a:lnTo>
                  <a:lnTo>
                    <a:pt x="496678" y="8681"/>
                  </a:lnTo>
                  <a:lnTo>
                    <a:pt x="506761" y="6081"/>
                  </a:lnTo>
                  <a:lnTo>
                    <a:pt x="511672" y="4054"/>
                  </a:lnTo>
                  <a:lnTo>
                    <a:pt x="526169" y="1202"/>
                  </a:lnTo>
                  <a:lnTo>
                    <a:pt x="544495" y="238"/>
                  </a:lnTo>
                  <a:lnTo>
                    <a:pt x="562488" y="21"/>
                  </a:lnTo>
                  <a:lnTo>
                    <a:pt x="603442" y="0"/>
                  </a:lnTo>
                  <a:lnTo>
                    <a:pt x="605495" y="953"/>
                  </a:lnTo>
                  <a:lnTo>
                    <a:pt x="607657" y="2541"/>
                  </a:lnTo>
                  <a:lnTo>
                    <a:pt x="609892" y="4551"/>
                  </a:lnTo>
                  <a:lnTo>
                    <a:pt x="614493" y="6786"/>
                  </a:lnTo>
                  <a:lnTo>
                    <a:pt x="621507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17"/>
            <p:cNvSpPr/>
            <p:nvPr/>
          </p:nvSpPr>
          <p:spPr>
            <a:xfrm>
              <a:off x="4286252" y="5572126"/>
              <a:ext cx="220125" cy="120015"/>
            </a:xfrm>
            <a:custGeom>
              <a:avLst/>
              <a:gdLst/>
              <a:ahLst/>
              <a:cxnLst/>
              <a:rect l="0" t="0" r="0" b="0"/>
              <a:pathLst>
                <a:path w="220125" h="120015">
                  <a:moveTo>
                    <a:pt x="7141" y="8571"/>
                  </a:moveTo>
                  <a:lnTo>
                    <a:pt x="0" y="8571"/>
                  </a:lnTo>
                  <a:lnTo>
                    <a:pt x="65680" y="8571"/>
                  </a:lnTo>
                  <a:lnTo>
                    <a:pt x="69186" y="7619"/>
                  </a:lnTo>
                  <a:lnTo>
                    <a:pt x="73110" y="6031"/>
                  </a:lnTo>
                  <a:lnTo>
                    <a:pt x="77315" y="4021"/>
                  </a:lnTo>
                  <a:lnTo>
                    <a:pt x="81705" y="2680"/>
                  </a:lnTo>
                  <a:lnTo>
                    <a:pt x="86219" y="1786"/>
                  </a:lnTo>
                  <a:lnTo>
                    <a:pt x="90816" y="1190"/>
                  </a:lnTo>
                  <a:lnTo>
                    <a:pt x="94675" y="793"/>
                  </a:lnTo>
                  <a:lnTo>
                    <a:pt x="101078" y="352"/>
                  </a:lnTo>
                  <a:lnTo>
                    <a:pt x="108687" y="155"/>
                  </a:lnTo>
                  <a:lnTo>
                    <a:pt x="165281" y="0"/>
                  </a:lnTo>
                  <a:lnTo>
                    <a:pt x="168924" y="952"/>
                  </a:lnTo>
                  <a:lnTo>
                    <a:pt x="172940" y="2539"/>
                  </a:lnTo>
                  <a:lnTo>
                    <a:pt x="177205" y="4550"/>
                  </a:lnTo>
                  <a:lnTo>
                    <a:pt x="184061" y="6784"/>
                  </a:lnTo>
                  <a:lnTo>
                    <a:pt x="187000" y="7380"/>
                  </a:lnTo>
                  <a:lnTo>
                    <a:pt x="192135" y="7777"/>
                  </a:lnTo>
                  <a:lnTo>
                    <a:pt x="218462" y="8501"/>
                  </a:lnTo>
                  <a:lnTo>
                    <a:pt x="220124" y="8540"/>
                  </a:lnTo>
                  <a:lnTo>
                    <a:pt x="217267" y="8562"/>
                  </a:lnTo>
                  <a:lnTo>
                    <a:pt x="216281" y="9518"/>
                  </a:lnTo>
                  <a:lnTo>
                    <a:pt x="215625" y="11107"/>
                  </a:lnTo>
                  <a:lnTo>
                    <a:pt x="214570" y="15951"/>
                  </a:lnTo>
                  <a:lnTo>
                    <a:pt x="214425" y="19154"/>
                  </a:lnTo>
                  <a:lnTo>
                    <a:pt x="214387" y="21341"/>
                  </a:lnTo>
                  <a:lnTo>
                    <a:pt x="213567" y="22800"/>
                  </a:lnTo>
                  <a:lnTo>
                    <a:pt x="212227" y="23772"/>
                  </a:lnTo>
                  <a:lnTo>
                    <a:pt x="210540" y="24419"/>
                  </a:lnTo>
                  <a:lnTo>
                    <a:pt x="206549" y="27680"/>
                  </a:lnTo>
                  <a:lnTo>
                    <a:pt x="204373" y="29883"/>
                  </a:lnTo>
                  <a:lnTo>
                    <a:pt x="202923" y="33257"/>
                  </a:lnTo>
                  <a:lnTo>
                    <a:pt x="201956" y="37411"/>
                  </a:lnTo>
                  <a:lnTo>
                    <a:pt x="201312" y="42085"/>
                  </a:lnTo>
                  <a:lnTo>
                    <a:pt x="199295" y="46154"/>
                  </a:lnTo>
                  <a:lnTo>
                    <a:pt x="196361" y="49819"/>
                  </a:lnTo>
                  <a:lnTo>
                    <a:pt x="192820" y="53215"/>
                  </a:lnTo>
                  <a:lnTo>
                    <a:pt x="189664" y="56431"/>
                  </a:lnTo>
                  <a:lnTo>
                    <a:pt x="186767" y="59528"/>
                  </a:lnTo>
                  <a:lnTo>
                    <a:pt x="184042" y="62545"/>
                  </a:lnTo>
                  <a:lnTo>
                    <a:pt x="182225" y="65508"/>
                  </a:lnTo>
                  <a:lnTo>
                    <a:pt x="181014" y="68437"/>
                  </a:lnTo>
                  <a:lnTo>
                    <a:pt x="180206" y="71342"/>
                  </a:lnTo>
                  <a:lnTo>
                    <a:pt x="178080" y="74230"/>
                  </a:lnTo>
                  <a:lnTo>
                    <a:pt x="175075" y="77109"/>
                  </a:lnTo>
                  <a:lnTo>
                    <a:pt x="171485" y="79981"/>
                  </a:lnTo>
                  <a:lnTo>
                    <a:pt x="168297" y="82847"/>
                  </a:lnTo>
                  <a:lnTo>
                    <a:pt x="165379" y="85711"/>
                  </a:lnTo>
                  <a:lnTo>
                    <a:pt x="162640" y="88573"/>
                  </a:lnTo>
                  <a:lnTo>
                    <a:pt x="160019" y="90481"/>
                  </a:lnTo>
                  <a:lnTo>
                    <a:pt x="154991" y="92600"/>
                  </a:lnTo>
                  <a:lnTo>
                    <a:pt x="150111" y="96083"/>
                  </a:lnTo>
                  <a:lnTo>
                    <a:pt x="147698" y="98345"/>
                  </a:lnTo>
                  <a:lnTo>
                    <a:pt x="146089" y="100805"/>
                  </a:lnTo>
                  <a:lnTo>
                    <a:pt x="145017" y="103398"/>
                  </a:lnTo>
                  <a:lnTo>
                    <a:pt x="144302" y="106079"/>
                  </a:lnTo>
                  <a:lnTo>
                    <a:pt x="142238" y="107866"/>
                  </a:lnTo>
                  <a:lnTo>
                    <a:pt x="135711" y="109853"/>
                  </a:lnTo>
                  <a:lnTo>
                    <a:pt x="129635" y="110735"/>
                  </a:lnTo>
                  <a:lnTo>
                    <a:pt x="126904" y="110971"/>
                  </a:lnTo>
                  <a:lnTo>
                    <a:pt x="125083" y="112080"/>
                  </a:lnTo>
                  <a:lnTo>
                    <a:pt x="123869" y="113772"/>
                  </a:lnTo>
                  <a:lnTo>
                    <a:pt x="123060" y="115852"/>
                  </a:lnTo>
                  <a:lnTo>
                    <a:pt x="121727" y="117239"/>
                  </a:lnTo>
                  <a:lnTo>
                    <a:pt x="120044" y="118165"/>
                  </a:lnTo>
                  <a:lnTo>
                    <a:pt x="116058" y="119192"/>
                  </a:lnTo>
                  <a:lnTo>
                    <a:pt x="110145" y="119770"/>
                  </a:lnTo>
                  <a:lnTo>
                    <a:pt x="103756" y="119982"/>
                  </a:lnTo>
                  <a:lnTo>
                    <a:pt x="100010" y="12001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18"/>
            <p:cNvSpPr/>
            <p:nvPr/>
          </p:nvSpPr>
          <p:spPr>
            <a:xfrm>
              <a:off x="3679121" y="5614987"/>
              <a:ext cx="214223" cy="222886"/>
            </a:xfrm>
            <a:custGeom>
              <a:avLst/>
              <a:gdLst/>
              <a:ahLst/>
              <a:cxnLst/>
              <a:rect l="0" t="0" r="0" b="0"/>
              <a:pathLst>
                <a:path w="214223" h="222886">
                  <a:moveTo>
                    <a:pt x="214222" y="0"/>
                  </a:moveTo>
                  <a:lnTo>
                    <a:pt x="210430" y="0"/>
                  </a:lnTo>
                  <a:lnTo>
                    <a:pt x="208519" y="953"/>
                  </a:lnTo>
                  <a:lnTo>
                    <a:pt x="201866" y="6785"/>
                  </a:lnTo>
                  <a:lnTo>
                    <a:pt x="201222" y="7381"/>
                  </a:lnTo>
                  <a:lnTo>
                    <a:pt x="198390" y="8043"/>
                  </a:lnTo>
                  <a:lnTo>
                    <a:pt x="192334" y="8415"/>
                  </a:lnTo>
                  <a:lnTo>
                    <a:pt x="190105" y="8468"/>
                  </a:lnTo>
                  <a:lnTo>
                    <a:pt x="187825" y="9455"/>
                  </a:lnTo>
                  <a:lnTo>
                    <a:pt x="183175" y="13093"/>
                  </a:lnTo>
                  <a:lnTo>
                    <a:pt x="178464" y="15344"/>
                  </a:lnTo>
                  <a:lnTo>
                    <a:pt x="172929" y="17297"/>
                  </a:lnTo>
                  <a:lnTo>
                    <a:pt x="169231" y="19152"/>
                  </a:lnTo>
                  <a:lnTo>
                    <a:pt x="165178" y="21340"/>
                  </a:lnTo>
                  <a:lnTo>
                    <a:pt x="158558" y="23772"/>
                  </a:lnTo>
                  <a:lnTo>
                    <a:pt x="152970" y="24853"/>
                  </a:lnTo>
                  <a:lnTo>
                    <a:pt x="147841" y="25333"/>
                  </a:lnTo>
                  <a:lnTo>
                    <a:pt x="145362" y="26414"/>
                  </a:lnTo>
                  <a:lnTo>
                    <a:pt x="140490" y="30154"/>
                  </a:lnTo>
                  <a:lnTo>
                    <a:pt x="135680" y="32452"/>
                  </a:lnTo>
                  <a:lnTo>
                    <a:pt x="133286" y="33065"/>
                  </a:lnTo>
                  <a:lnTo>
                    <a:pt x="128508" y="36286"/>
                  </a:lnTo>
                  <a:lnTo>
                    <a:pt x="126124" y="38478"/>
                  </a:lnTo>
                  <a:lnTo>
                    <a:pt x="121357" y="40914"/>
                  </a:lnTo>
                  <a:lnTo>
                    <a:pt x="118975" y="41563"/>
                  </a:lnTo>
                  <a:lnTo>
                    <a:pt x="117386" y="42949"/>
                  </a:lnTo>
                  <a:lnTo>
                    <a:pt x="116327" y="44825"/>
                  </a:lnTo>
                  <a:lnTo>
                    <a:pt x="115622" y="47029"/>
                  </a:lnTo>
                  <a:lnTo>
                    <a:pt x="114357" y="48497"/>
                  </a:lnTo>
                  <a:lnTo>
                    <a:pt x="112721" y="49476"/>
                  </a:lnTo>
                  <a:lnTo>
                    <a:pt x="110836" y="50129"/>
                  </a:lnTo>
                  <a:lnTo>
                    <a:pt x="106625" y="53395"/>
                  </a:lnTo>
                  <a:lnTo>
                    <a:pt x="102108" y="58021"/>
                  </a:lnTo>
                  <a:lnTo>
                    <a:pt x="97454" y="63253"/>
                  </a:lnTo>
                  <a:lnTo>
                    <a:pt x="95102" y="65029"/>
                  </a:lnTo>
                  <a:lnTo>
                    <a:pt x="90371" y="67001"/>
                  </a:lnTo>
                  <a:lnTo>
                    <a:pt x="85624" y="70419"/>
                  </a:lnTo>
                  <a:lnTo>
                    <a:pt x="83246" y="72663"/>
                  </a:lnTo>
                  <a:lnTo>
                    <a:pt x="78488" y="75157"/>
                  </a:lnTo>
                  <a:lnTo>
                    <a:pt x="76107" y="75823"/>
                  </a:lnTo>
                  <a:lnTo>
                    <a:pt x="74521" y="77219"/>
                  </a:lnTo>
                  <a:lnTo>
                    <a:pt x="73463" y="79102"/>
                  </a:lnTo>
                  <a:lnTo>
                    <a:pt x="72758" y="81309"/>
                  </a:lnTo>
                  <a:lnTo>
                    <a:pt x="69857" y="86303"/>
                  </a:lnTo>
                  <a:lnTo>
                    <a:pt x="67973" y="88967"/>
                  </a:lnTo>
                  <a:lnTo>
                    <a:pt x="65923" y="90744"/>
                  </a:lnTo>
                  <a:lnTo>
                    <a:pt x="59245" y="94197"/>
                  </a:lnTo>
                  <a:lnTo>
                    <a:pt x="54592" y="98380"/>
                  </a:lnTo>
                  <a:lnTo>
                    <a:pt x="49064" y="102734"/>
                  </a:lnTo>
                  <a:lnTo>
                    <a:pt x="19573" y="124618"/>
                  </a:lnTo>
                  <a:lnTo>
                    <a:pt x="17781" y="126894"/>
                  </a:lnTo>
                  <a:lnTo>
                    <a:pt x="16587" y="129363"/>
                  </a:lnTo>
                  <a:lnTo>
                    <a:pt x="15790" y="131962"/>
                  </a:lnTo>
                  <a:lnTo>
                    <a:pt x="14465" y="133695"/>
                  </a:lnTo>
                  <a:lnTo>
                    <a:pt x="12788" y="134850"/>
                  </a:lnTo>
                  <a:lnTo>
                    <a:pt x="7389" y="137025"/>
                  </a:lnTo>
                  <a:lnTo>
                    <a:pt x="932" y="137149"/>
                  </a:lnTo>
                  <a:lnTo>
                    <a:pt x="0" y="137159"/>
                  </a:lnTo>
                  <a:lnTo>
                    <a:pt x="3729" y="137159"/>
                  </a:lnTo>
                  <a:lnTo>
                    <a:pt x="4837" y="138113"/>
                  </a:lnTo>
                  <a:lnTo>
                    <a:pt x="5576" y="139700"/>
                  </a:lnTo>
                  <a:lnTo>
                    <a:pt x="6762" y="144541"/>
                  </a:lnTo>
                  <a:lnTo>
                    <a:pt x="7653" y="144938"/>
                  </a:lnTo>
                  <a:lnTo>
                    <a:pt x="10760" y="145379"/>
                  </a:lnTo>
                  <a:lnTo>
                    <a:pt x="11906" y="146450"/>
                  </a:lnTo>
                  <a:lnTo>
                    <a:pt x="12669" y="148116"/>
                  </a:lnTo>
                  <a:lnTo>
                    <a:pt x="13179" y="150179"/>
                  </a:lnTo>
                  <a:lnTo>
                    <a:pt x="14312" y="151555"/>
                  </a:lnTo>
                  <a:lnTo>
                    <a:pt x="15861" y="152471"/>
                  </a:lnTo>
                  <a:lnTo>
                    <a:pt x="20259" y="153943"/>
                  </a:lnTo>
                  <a:lnTo>
                    <a:pt x="26831" y="160125"/>
                  </a:lnTo>
                  <a:lnTo>
                    <a:pt x="32669" y="162062"/>
                  </a:lnTo>
                  <a:lnTo>
                    <a:pt x="35545" y="162636"/>
                  </a:lnTo>
                  <a:lnTo>
                    <a:pt x="39031" y="162770"/>
                  </a:lnTo>
                  <a:lnTo>
                    <a:pt x="45343" y="165370"/>
                  </a:lnTo>
                  <a:lnTo>
                    <a:pt x="49249" y="167397"/>
                  </a:lnTo>
                  <a:lnTo>
                    <a:pt x="55705" y="169649"/>
                  </a:lnTo>
                  <a:lnTo>
                    <a:pt x="61220" y="170650"/>
                  </a:lnTo>
                  <a:lnTo>
                    <a:pt x="66317" y="171094"/>
                  </a:lnTo>
                  <a:lnTo>
                    <a:pt x="73345" y="171292"/>
                  </a:lnTo>
                  <a:lnTo>
                    <a:pt x="77441" y="171345"/>
                  </a:lnTo>
                  <a:lnTo>
                    <a:pt x="80966" y="172333"/>
                  </a:lnTo>
                  <a:lnTo>
                    <a:pt x="86999" y="175970"/>
                  </a:lnTo>
                  <a:lnTo>
                    <a:pt x="90514" y="177321"/>
                  </a:lnTo>
                  <a:lnTo>
                    <a:pt x="94444" y="178222"/>
                  </a:lnTo>
                  <a:lnTo>
                    <a:pt x="98651" y="178822"/>
                  </a:lnTo>
                  <a:lnTo>
                    <a:pt x="103044" y="179222"/>
                  </a:lnTo>
                  <a:lnTo>
                    <a:pt x="107560" y="179489"/>
                  </a:lnTo>
                  <a:lnTo>
                    <a:pt x="112158" y="179667"/>
                  </a:lnTo>
                  <a:lnTo>
                    <a:pt x="116017" y="180738"/>
                  </a:lnTo>
                  <a:lnTo>
                    <a:pt x="122421" y="184469"/>
                  </a:lnTo>
                  <a:lnTo>
                    <a:pt x="126034" y="185844"/>
                  </a:lnTo>
                  <a:lnTo>
                    <a:pt x="130030" y="186761"/>
                  </a:lnTo>
                  <a:lnTo>
                    <a:pt x="134281" y="187372"/>
                  </a:lnTo>
                  <a:lnTo>
                    <a:pt x="137116" y="188732"/>
                  </a:lnTo>
                  <a:lnTo>
                    <a:pt x="139006" y="190592"/>
                  </a:lnTo>
                  <a:lnTo>
                    <a:pt x="140266" y="192784"/>
                  </a:lnTo>
                  <a:lnTo>
                    <a:pt x="145899" y="197760"/>
                  </a:lnTo>
                  <a:lnTo>
                    <a:pt x="149623" y="200420"/>
                  </a:lnTo>
                  <a:lnTo>
                    <a:pt x="155879" y="203376"/>
                  </a:lnTo>
                  <a:lnTo>
                    <a:pt x="158658" y="204164"/>
                  </a:lnTo>
                  <a:lnTo>
                    <a:pt x="163863" y="207580"/>
                  </a:lnTo>
                  <a:lnTo>
                    <a:pt x="166361" y="209824"/>
                  </a:lnTo>
                  <a:lnTo>
                    <a:pt x="171255" y="212318"/>
                  </a:lnTo>
                  <a:lnTo>
                    <a:pt x="178466" y="214303"/>
                  </a:lnTo>
                  <a:lnTo>
                    <a:pt x="178499" y="214312"/>
                  </a:lnTo>
                  <a:lnTo>
                    <a:pt x="178500" y="214312"/>
                  </a:lnTo>
                  <a:lnTo>
                    <a:pt x="178501" y="214312"/>
                  </a:lnTo>
                  <a:lnTo>
                    <a:pt x="178503" y="214312"/>
                  </a:lnTo>
                  <a:lnTo>
                    <a:pt x="178504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19"/>
            <p:cNvSpPr/>
            <p:nvPr/>
          </p:nvSpPr>
          <p:spPr>
            <a:xfrm>
              <a:off x="6286500" y="5152470"/>
              <a:ext cx="603445" cy="239630"/>
            </a:xfrm>
            <a:custGeom>
              <a:avLst/>
              <a:gdLst/>
              <a:ahLst/>
              <a:cxnLst/>
              <a:rect l="0" t="0" r="0" b="0"/>
              <a:pathLst>
                <a:path w="603445" h="239630">
                  <a:moveTo>
                    <a:pt x="0" y="145335"/>
                  </a:moveTo>
                  <a:lnTo>
                    <a:pt x="15169" y="145335"/>
                  </a:lnTo>
                  <a:lnTo>
                    <a:pt x="20432" y="144383"/>
                  </a:lnTo>
                  <a:lnTo>
                    <a:pt x="28395" y="140784"/>
                  </a:lnTo>
                  <a:lnTo>
                    <a:pt x="37341" y="133403"/>
                  </a:lnTo>
                  <a:lnTo>
                    <a:pt x="42525" y="130507"/>
                  </a:lnTo>
                  <a:lnTo>
                    <a:pt x="48269" y="128267"/>
                  </a:lnTo>
                  <a:lnTo>
                    <a:pt x="59634" y="121651"/>
                  </a:lnTo>
                  <a:lnTo>
                    <a:pt x="65662" y="116394"/>
                  </a:lnTo>
                  <a:lnTo>
                    <a:pt x="70987" y="110882"/>
                  </a:lnTo>
                  <a:lnTo>
                    <a:pt x="76793" y="105257"/>
                  </a:lnTo>
                  <a:lnTo>
                    <a:pt x="84666" y="99583"/>
                  </a:lnTo>
                  <a:lnTo>
                    <a:pt x="88193" y="95783"/>
                  </a:lnTo>
                  <a:lnTo>
                    <a:pt x="91339" y="91345"/>
                  </a:lnTo>
                  <a:lnTo>
                    <a:pt x="94230" y="86482"/>
                  </a:lnTo>
                  <a:lnTo>
                    <a:pt x="96951" y="82287"/>
                  </a:lnTo>
                  <a:lnTo>
                    <a:pt x="102092" y="75086"/>
                  </a:lnTo>
                  <a:lnTo>
                    <a:pt x="109139" y="68711"/>
                  </a:lnTo>
                  <a:lnTo>
                    <a:pt x="117562" y="61750"/>
                  </a:lnTo>
                  <a:lnTo>
                    <a:pt x="122031" y="57227"/>
                  </a:lnTo>
                  <a:lnTo>
                    <a:pt x="130436" y="48073"/>
                  </a:lnTo>
                  <a:lnTo>
                    <a:pt x="136817" y="40830"/>
                  </a:lnTo>
                  <a:lnTo>
                    <a:pt x="144872" y="31397"/>
                  </a:lnTo>
                  <a:lnTo>
                    <a:pt x="151965" y="25481"/>
                  </a:lnTo>
                  <a:lnTo>
                    <a:pt x="159615" y="19676"/>
                  </a:lnTo>
                  <a:lnTo>
                    <a:pt x="165660" y="13922"/>
                  </a:lnTo>
                  <a:lnTo>
                    <a:pt x="170994" y="10729"/>
                  </a:lnTo>
                  <a:lnTo>
                    <a:pt x="173527" y="9878"/>
                  </a:lnTo>
                  <a:lnTo>
                    <a:pt x="178458" y="6392"/>
                  </a:lnTo>
                  <a:lnTo>
                    <a:pt x="180885" y="4129"/>
                  </a:lnTo>
                  <a:lnTo>
                    <a:pt x="185697" y="1614"/>
                  </a:lnTo>
                  <a:lnTo>
                    <a:pt x="191462" y="0"/>
                  </a:lnTo>
                  <a:lnTo>
                    <a:pt x="192729" y="820"/>
                  </a:lnTo>
                  <a:lnTo>
                    <a:pt x="198907" y="7018"/>
                  </a:lnTo>
                  <a:lnTo>
                    <a:pt x="201645" y="12741"/>
                  </a:lnTo>
                  <a:lnTo>
                    <a:pt x="203486" y="16933"/>
                  </a:lnTo>
                  <a:lnTo>
                    <a:pt x="205532" y="24133"/>
                  </a:lnTo>
                  <a:lnTo>
                    <a:pt x="206441" y="30507"/>
                  </a:lnTo>
                  <a:lnTo>
                    <a:pt x="206845" y="36515"/>
                  </a:lnTo>
                  <a:lnTo>
                    <a:pt x="207025" y="44901"/>
                  </a:lnTo>
                  <a:lnTo>
                    <a:pt x="207168" y="239517"/>
                  </a:lnTo>
                  <a:lnTo>
                    <a:pt x="207168" y="197892"/>
                  </a:lnTo>
                  <a:lnTo>
                    <a:pt x="209550" y="183231"/>
                  </a:lnTo>
                  <a:lnTo>
                    <a:pt x="221897" y="117511"/>
                  </a:lnTo>
                  <a:lnTo>
                    <a:pt x="224132" y="102973"/>
                  </a:lnTo>
                  <a:lnTo>
                    <a:pt x="225621" y="91376"/>
                  </a:lnTo>
                  <a:lnTo>
                    <a:pt x="227407" y="82692"/>
                  </a:lnTo>
                  <a:lnTo>
                    <a:pt x="229392" y="75951"/>
                  </a:lnTo>
                  <a:lnTo>
                    <a:pt x="233715" y="64968"/>
                  </a:lnTo>
                  <a:lnTo>
                    <a:pt x="238281" y="53736"/>
                  </a:lnTo>
                  <a:lnTo>
                    <a:pt x="240610" y="49026"/>
                  </a:lnTo>
                  <a:lnTo>
                    <a:pt x="242957" y="44934"/>
                  </a:lnTo>
                  <a:lnTo>
                    <a:pt x="247681" y="37847"/>
                  </a:lnTo>
                  <a:lnTo>
                    <a:pt x="252426" y="31522"/>
                  </a:lnTo>
                  <a:lnTo>
                    <a:pt x="257181" y="25536"/>
                  </a:lnTo>
                  <a:lnTo>
                    <a:pt x="259560" y="22607"/>
                  </a:lnTo>
                  <a:lnTo>
                    <a:pt x="261146" y="19701"/>
                  </a:lnTo>
                  <a:lnTo>
                    <a:pt x="262908" y="13933"/>
                  </a:lnTo>
                  <a:lnTo>
                    <a:pt x="264173" y="12013"/>
                  </a:lnTo>
                  <a:lnTo>
                    <a:pt x="265809" y="10734"/>
                  </a:lnTo>
                  <a:lnTo>
                    <a:pt x="269743" y="9312"/>
                  </a:lnTo>
                  <a:lnTo>
                    <a:pt x="288157" y="8219"/>
                  </a:lnTo>
                  <a:lnTo>
                    <a:pt x="295282" y="8188"/>
                  </a:lnTo>
                  <a:lnTo>
                    <a:pt x="297661" y="9136"/>
                  </a:lnTo>
                  <a:lnTo>
                    <a:pt x="305771" y="15557"/>
                  </a:lnTo>
                  <a:lnTo>
                    <a:pt x="310555" y="20946"/>
                  </a:lnTo>
                  <a:lnTo>
                    <a:pt x="311811" y="23356"/>
                  </a:lnTo>
                  <a:lnTo>
                    <a:pt x="314374" y="32252"/>
                  </a:lnTo>
                  <a:lnTo>
                    <a:pt x="315945" y="36609"/>
                  </a:lnTo>
                  <a:lnTo>
                    <a:pt x="317786" y="41418"/>
                  </a:lnTo>
                  <a:lnTo>
                    <a:pt x="319013" y="45577"/>
                  </a:lnTo>
                  <a:lnTo>
                    <a:pt x="320378" y="52738"/>
                  </a:lnTo>
                  <a:lnTo>
                    <a:pt x="320741" y="56934"/>
                  </a:lnTo>
                  <a:lnTo>
                    <a:pt x="320983" y="61636"/>
                  </a:lnTo>
                  <a:lnTo>
                    <a:pt x="321145" y="66675"/>
                  </a:lnTo>
                  <a:lnTo>
                    <a:pt x="322047" y="71940"/>
                  </a:lnTo>
                  <a:lnTo>
                    <a:pt x="323442" y="77355"/>
                  </a:lnTo>
                  <a:lnTo>
                    <a:pt x="325165" y="82870"/>
                  </a:lnTo>
                  <a:lnTo>
                    <a:pt x="326314" y="89404"/>
                  </a:lnTo>
                  <a:lnTo>
                    <a:pt x="327080" y="96618"/>
                  </a:lnTo>
                  <a:lnTo>
                    <a:pt x="327591" y="104284"/>
                  </a:lnTo>
                  <a:lnTo>
                    <a:pt x="327931" y="111300"/>
                  </a:lnTo>
                  <a:lnTo>
                    <a:pt x="328310" y="124176"/>
                  </a:lnTo>
                  <a:lnTo>
                    <a:pt x="328552" y="147964"/>
                  </a:lnTo>
                  <a:lnTo>
                    <a:pt x="328586" y="159521"/>
                  </a:lnTo>
                  <a:lnTo>
                    <a:pt x="327800" y="165270"/>
                  </a:lnTo>
                  <a:lnTo>
                    <a:pt x="326483" y="171007"/>
                  </a:lnTo>
                  <a:lnTo>
                    <a:pt x="324811" y="176737"/>
                  </a:lnTo>
                  <a:lnTo>
                    <a:pt x="323698" y="182462"/>
                  </a:lnTo>
                  <a:lnTo>
                    <a:pt x="322954" y="188184"/>
                  </a:lnTo>
                  <a:lnTo>
                    <a:pt x="322459" y="193904"/>
                  </a:lnTo>
                  <a:lnTo>
                    <a:pt x="322129" y="198669"/>
                  </a:lnTo>
                  <a:lnTo>
                    <a:pt x="321909" y="202798"/>
                  </a:lnTo>
                  <a:lnTo>
                    <a:pt x="321762" y="206504"/>
                  </a:lnTo>
                  <a:lnTo>
                    <a:pt x="321598" y="215701"/>
                  </a:lnTo>
                  <a:lnTo>
                    <a:pt x="321469" y="239200"/>
                  </a:lnTo>
                  <a:lnTo>
                    <a:pt x="325584" y="239547"/>
                  </a:lnTo>
                  <a:lnTo>
                    <a:pt x="321675" y="239629"/>
                  </a:lnTo>
                  <a:lnTo>
                    <a:pt x="321509" y="232787"/>
                  </a:lnTo>
                  <a:lnTo>
                    <a:pt x="321470" y="206462"/>
                  </a:lnTo>
                  <a:lnTo>
                    <a:pt x="322263" y="201326"/>
                  </a:lnTo>
                  <a:lnTo>
                    <a:pt x="323586" y="195998"/>
                  </a:lnTo>
                  <a:lnTo>
                    <a:pt x="325261" y="190540"/>
                  </a:lnTo>
                  <a:lnTo>
                    <a:pt x="326378" y="184997"/>
                  </a:lnTo>
                  <a:lnTo>
                    <a:pt x="327123" y="179396"/>
                  </a:lnTo>
                  <a:lnTo>
                    <a:pt x="327619" y="173757"/>
                  </a:lnTo>
                  <a:lnTo>
                    <a:pt x="328744" y="168093"/>
                  </a:lnTo>
                  <a:lnTo>
                    <a:pt x="330288" y="162412"/>
                  </a:lnTo>
                  <a:lnTo>
                    <a:pt x="332111" y="156719"/>
                  </a:lnTo>
                  <a:lnTo>
                    <a:pt x="334119" y="151019"/>
                  </a:lnTo>
                  <a:lnTo>
                    <a:pt x="336253" y="145315"/>
                  </a:lnTo>
                  <a:lnTo>
                    <a:pt x="338468" y="139606"/>
                  </a:lnTo>
                  <a:lnTo>
                    <a:pt x="339945" y="133896"/>
                  </a:lnTo>
                  <a:lnTo>
                    <a:pt x="340930" y="128184"/>
                  </a:lnTo>
                  <a:lnTo>
                    <a:pt x="341586" y="122471"/>
                  </a:lnTo>
                  <a:lnTo>
                    <a:pt x="342818" y="116757"/>
                  </a:lnTo>
                  <a:lnTo>
                    <a:pt x="344433" y="111043"/>
                  </a:lnTo>
                  <a:lnTo>
                    <a:pt x="346303" y="105328"/>
                  </a:lnTo>
                  <a:lnTo>
                    <a:pt x="347550" y="99614"/>
                  </a:lnTo>
                  <a:lnTo>
                    <a:pt x="348381" y="93899"/>
                  </a:lnTo>
                  <a:lnTo>
                    <a:pt x="348935" y="88184"/>
                  </a:lnTo>
                  <a:lnTo>
                    <a:pt x="350098" y="82469"/>
                  </a:lnTo>
                  <a:lnTo>
                    <a:pt x="351667" y="76755"/>
                  </a:lnTo>
                  <a:lnTo>
                    <a:pt x="353507" y="71040"/>
                  </a:lnTo>
                  <a:lnTo>
                    <a:pt x="355527" y="66277"/>
                  </a:lnTo>
                  <a:lnTo>
                    <a:pt x="357668" y="62150"/>
                  </a:lnTo>
                  <a:lnTo>
                    <a:pt x="362163" y="55024"/>
                  </a:lnTo>
                  <a:lnTo>
                    <a:pt x="366807" y="48682"/>
                  </a:lnTo>
                  <a:lnTo>
                    <a:pt x="371517" y="42688"/>
                  </a:lnTo>
                  <a:lnTo>
                    <a:pt x="373884" y="39756"/>
                  </a:lnTo>
                  <a:lnTo>
                    <a:pt x="382865" y="33958"/>
                  </a:lnTo>
                  <a:lnTo>
                    <a:pt x="397074" y="27879"/>
                  </a:lnTo>
                  <a:lnTo>
                    <a:pt x="400448" y="27026"/>
                  </a:lnTo>
                  <a:lnTo>
                    <a:pt x="402696" y="27410"/>
                  </a:lnTo>
                  <a:lnTo>
                    <a:pt x="404195" y="28618"/>
                  </a:lnTo>
                  <a:lnTo>
                    <a:pt x="406601" y="32851"/>
                  </a:lnTo>
                  <a:lnTo>
                    <a:pt x="407592" y="33198"/>
                  </a:lnTo>
                  <a:lnTo>
                    <a:pt x="410810" y="33583"/>
                  </a:lnTo>
                  <a:lnTo>
                    <a:pt x="411986" y="34639"/>
                  </a:lnTo>
                  <a:lnTo>
                    <a:pt x="412770" y="36295"/>
                  </a:lnTo>
                  <a:lnTo>
                    <a:pt x="413292" y="38352"/>
                  </a:lnTo>
                  <a:lnTo>
                    <a:pt x="415990" y="43177"/>
                  </a:lnTo>
                  <a:lnTo>
                    <a:pt x="417820" y="45797"/>
                  </a:lnTo>
                  <a:lnTo>
                    <a:pt x="419041" y="48497"/>
                  </a:lnTo>
                  <a:lnTo>
                    <a:pt x="420396" y="54035"/>
                  </a:lnTo>
                  <a:lnTo>
                    <a:pt x="423116" y="59673"/>
                  </a:lnTo>
                  <a:lnTo>
                    <a:pt x="424952" y="62509"/>
                  </a:lnTo>
                  <a:lnTo>
                    <a:pt x="426993" y="68201"/>
                  </a:lnTo>
                  <a:lnTo>
                    <a:pt x="427899" y="73906"/>
                  </a:lnTo>
                  <a:lnTo>
                    <a:pt x="428302" y="79616"/>
                  </a:lnTo>
                  <a:lnTo>
                    <a:pt x="428482" y="85329"/>
                  </a:lnTo>
                  <a:lnTo>
                    <a:pt x="428529" y="88186"/>
                  </a:lnTo>
                  <a:lnTo>
                    <a:pt x="429355" y="91043"/>
                  </a:lnTo>
                  <a:lnTo>
                    <a:pt x="432389" y="96758"/>
                  </a:lnTo>
                  <a:lnTo>
                    <a:pt x="436383" y="102472"/>
                  </a:lnTo>
                  <a:lnTo>
                    <a:pt x="438560" y="105330"/>
                  </a:lnTo>
                  <a:lnTo>
                    <a:pt x="440011" y="108187"/>
                  </a:lnTo>
                  <a:lnTo>
                    <a:pt x="441622" y="113902"/>
                  </a:lnTo>
                  <a:lnTo>
                    <a:pt x="442338" y="119617"/>
                  </a:lnTo>
                  <a:lnTo>
                    <a:pt x="442530" y="122475"/>
                  </a:lnTo>
                  <a:lnTo>
                    <a:pt x="443452" y="125333"/>
                  </a:lnTo>
                  <a:lnTo>
                    <a:pt x="446592" y="131047"/>
                  </a:lnTo>
                  <a:lnTo>
                    <a:pt x="448516" y="136762"/>
                  </a:lnTo>
                  <a:lnTo>
                    <a:pt x="449029" y="139620"/>
                  </a:lnTo>
                  <a:lnTo>
                    <a:pt x="450165" y="141525"/>
                  </a:lnTo>
                  <a:lnTo>
                    <a:pt x="451717" y="142795"/>
                  </a:lnTo>
                  <a:lnTo>
                    <a:pt x="453544" y="143642"/>
                  </a:lnTo>
                  <a:lnTo>
                    <a:pt x="461387" y="150892"/>
                  </a:lnTo>
                  <a:lnTo>
                    <a:pt x="467747" y="158061"/>
                  </a:lnTo>
                  <a:lnTo>
                    <a:pt x="469787" y="159534"/>
                  </a:lnTo>
                  <a:lnTo>
                    <a:pt x="476452" y="162560"/>
                  </a:lnTo>
                  <a:lnTo>
                    <a:pt x="483453" y="168113"/>
                  </a:lnTo>
                  <a:lnTo>
                    <a:pt x="488183" y="169746"/>
                  </a:lnTo>
                  <a:lnTo>
                    <a:pt x="490555" y="169229"/>
                  </a:lnTo>
                  <a:lnTo>
                    <a:pt x="497686" y="164903"/>
                  </a:lnTo>
                  <a:lnTo>
                    <a:pt x="502446" y="163557"/>
                  </a:lnTo>
                  <a:lnTo>
                    <a:pt x="507207" y="160418"/>
                  </a:lnTo>
                  <a:lnTo>
                    <a:pt x="516467" y="153297"/>
                  </a:lnTo>
                  <a:lnTo>
                    <a:pt x="524022" y="147921"/>
                  </a:lnTo>
                  <a:lnTo>
                    <a:pt x="530026" y="142357"/>
                  </a:lnTo>
                  <a:lnTo>
                    <a:pt x="533531" y="138587"/>
                  </a:lnTo>
                  <a:lnTo>
                    <a:pt x="541660" y="129318"/>
                  </a:lnTo>
                  <a:lnTo>
                    <a:pt x="563066" y="103987"/>
                  </a:lnTo>
                  <a:lnTo>
                    <a:pt x="566670" y="98719"/>
                  </a:lnTo>
                  <a:lnTo>
                    <a:pt x="569868" y="93303"/>
                  </a:lnTo>
                  <a:lnTo>
                    <a:pt x="572793" y="87787"/>
                  </a:lnTo>
                  <a:lnTo>
                    <a:pt x="575537" y="82204"/>
                  </a:lnTo>
                  <a:lnTo>
                    <a:pt x="578160" y="76578"/>
                  </a:lnTo>
                  <a:lnTo>
                    <a:pt x="580702" y="70922"/>
                  </a:lnTo>
                  <a:lnTo>
                    <a:pt x="583191" y="66199"/>
                  </a:lnTo>
                  <a:lnTo>
                    <a:pt x="585644" y="62098"/>
                  </a:lnTo>
                  <a:lnTo>
                    <a:pt x="588073" y="58411"/>
                  </a:lnTo>
                  <a:lnTo>
                    <a:pt x="589692" y="54048"/>
                  </a:lnTo>
                  <a:lnTo>
                    <a:pt x="590771" y="49234"/>
                  </a:lnTo>
                  <a:lnTo>
                    <a:pt x="591491" y="44121"/>
                  </a:lnTo>
                  <a:lnTo>
                    <a:pt x="592765" y="39759"/>
                  </a:lnTo>
                  <a:lnTo>
                    <a:pt x="596296" y="32372"/>
                  </a:lnTo>
                  <a:lnTo>
                    <a:pt x="598350" y="30021"/>
                  </a:lnTo>
                  <a:lnTo>
                    <a:pt x="600512" y="28454"/>
                  </a:lnTo>
                  <a:lnTo>
                    <a:pt x="602748" y="27409"/>
                  </a:lnTo>
                  <a:lnTo>
                    <a:pt x="603444" y="25760"/>
                  </a:lnTo>
                  <a:lnTo>
                    <a:pt x="603115" y="23709"/>
                  </a:lnTo>
                  <a:lnTo>
                    <a:pt x="600090" y="16783"/>
                  </a:lnTo>
                  <a:lnTo>
                    <a:pt x="593225" y="16748"/>
                  </a:lnTo>
                  <a:lnTo>
                    <a:pt x="593062" y="19287"/>
                  </a:lnTo>
                  <a:lnTo>
                    <a:pt x="592931" y="25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plane?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 geometric plane is suggested by a wall, floor, desk top, or ceiling. </a:t>
            </a:r>
          </a:p>
          <a:p>
            <a:r>
              <a:rPr lang="en-US" sz="2800" dirty="0" smtClean="0"/>
              <a:t>Unlike a floor, however, a plane extends forever and has no thickness.</a:t>
            </a:r>
          </a:p>
          <a:p>
            <a:r>
              <a:rPr lang="en-US" sz="2800" dirty="0" smtClean="0"/>
              <a:t>Usually a plane is drawn using a four-sided figure (even though a plane goes on forever).</a:t>
            </a:r>
          </a:p>
          <a:p>
            <a:r>
              <a:rPr lang="en-US" sz="2800" dirty="0" smtClean="0"/>
              <a:t>It is named by a capital letter or by points on it.</a:t>
            </a:r>
            <a:endParaRPr lang="en-US" sz="2800" dirty="0"/>
          </a:p>
        </p:txBody>
      </p:sp>
      <p:sp>
        <p:nvSpPr>
          <p:cNvPr id="4" name="Parallelogram 3"/>
          <p:cNvSpPr/>
          <p:nvPr/>
        </p:nvSpPr>
        <p:spPr>
          <a:xfrm>
            <a:off x="2895600" y="4953000"/>
            <a:ext cx="3429000" cy="1447800"/>
          </a:xfrm>
          <a:prstGeom prst="parallelogram">
            <a:avLst/>
          </a:prstGeom>
          <a:solidFill>
            <a:srgbClr xmlns:mc="http://schemas.openxmlformats.org/markup-compatibility/2006" xmlns:a14="http://schemas.microsoft.com/office/drawing/2010/main" val="00B0F0" mc:Ignorable="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Plane X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24200" y="4876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6096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2986090" y="4646295"/>
            <a:ext cx="5232195" cy="1937383"/>
            <a:chOff x="2986090" y="4646295"/>
            <a:chExt cx="5232195" cy="1937383"/>
          </a:xfrm>
        </p:grpSpPr>
        <p:sp>
          <p:nvSpPr>
            <p:cNvPr id="6" name="SMARTInkAnnotation76"/>
            <p:cNvSpPr/>
            <p:nvPr/>
          </p:nvSpPr>
          <p:spPr>
            <a:xfrm>
              <a:off x="5529262" y="6223635"/>
              <a:ext cx="14289" cy="154306"/>
            </a:xfrm>
            <a:custGeom>
              <a:avLst/>
              <a:gdLst/>
              <a:ahLst/>
              <a:cxnLst/>
              <a:rect l="0" t="0" r="0" b="0"/>
              <a:pathLst>
                <a:path w="14289" h="154306">
                  <a:moveTo>
                    <a:pt x="14288" y="0"/>
                  </a:moveTo>
                  <a:lnTo>
                    <a:pt x="7438" y="0"/>
                  </a:lnTo>
                  <a:lnTo>
                    <a:pt x="7231" y="4551"/>
                  </a:lnTo>
                  <a:lnTo>
                    <a:pt x="7149" y="22959"/>
                  </a:lnTo>
                  <a:lnTo>
                    <a:pt x="7144" y="154304"/>
                  </a:lnTo>
                  <a:lnTo>
                    <a:pt x="0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77"/>
            <p:cNvSpPr/>
            <p:nvPr/>
          </p:nvSpPr>
          <p:spPr>
            <a:xfrm>
              <a:off x="5514975" y="6207829"/>
              <a:ext cx="171447" cy="212974"/>
            </a:xfrm>
            <a:custGeom>
              <a:avLst/>
              <a:gdLst/>
              <a:ahLst/>
              <a:cxnLst/>
              <a:rect l="0" t="0" r="0" b="0"/>
              <a:pathLst>
                <a:path w="171447" h="212974">
                  <a:moveTo>
                    <a:pt x="0" y="67241"/>
                  </a:moveTo>
                  <a:lnTo>
                    <a:pt x="0" y="59021"/>
                  </a:lnTo>
                  <a:lnTo>
                    <a:pt x="3792" y="54222"/>
                  </a:lnTo>
                  <a:lnTo>
                    <a:pt x="31046" y="21412"/>
                  </a:lnTo>
                  <a:lnTo>
                    <a:pt x="34191" y="18591"/>
                  </a:lnTo>
                  <a:lnTo>
                    <a:pt x="37875" y="15758"/>
                  </a:lnTo>
                  <a:lnTo>
                    <a:pt x="41919" y="12916"/>
                  </a:lnTo>
                  <a:lnTo>
                    <a:pt x="45408" y="11022"/>
                  </a:lnTo>
                  <a:lnTo>
                    <a:pt x="48528" y="9759"/>
                  </a:lnTo>
                  <a:lnTo>
                    <a:pt x="51402" y="8917"/>
                  </a:lnTo>
                  <a:lnTo>
                    <a:pt x="60462" y="7403"/>
                  </a:lnTo>
                  <a:lnTo>
                    <a:pt x="100993" y="1674"/>
                  </a:lnTo>
                  <a:lnTo>
                    <a:pt x="115794" y="0"/>
                  </a:lnTo>
                  <a:lnTo>
                    <a:pt x="120852" y="506"/>
                  </a:lnTo>
                  <a:lnTo>
                    <a:pt x="125018" y="1796"/>
                  </a:lnTo>
                  <a:lnTo>
                    <a:pt x="128589" y="3608"/>
                  </a:lnTo>
                  <a:lnTo>
                    <a:pt x="131764" y="4816"/>
                  </a:lnTo>
                  <a:lnTo>
                    <a:pt x="134673" y="5622"/>
                  </a:lnTo>
                  <a:lnTo>
                    <a:pt x="137407" y="6159"/>
                  </a:lnTo>
                  <a:lnTo>
                    <a:pt x="140817" y="6518"/>
                  </a:lnTo>
                  <a:lnTo>
                    <a:pt x="144677" y="6756"/>
                  </a:lnTo>
                  <a:lnTo>
                    <a:pt x="148839" y="6915"/>
                  </a:lnTo>
                  <a:lnTo>
                    <a:pt x="151614" y="7974"/>
                  </a:lnTo>
                  <a:lnTo>
                    <a:pt x="153463" y="9632"/>
                  </a:lnTo>
                  <a:lnTo>
                    <a:pt x="154695" y="11689"/>
                  </a:lnTo>
                  <a:lnTo>
                    <a:pt x="156312" y="13062"/>
                  </a:lnTo>
                  <a:lnTo>
                    <a:pt x="160224" y="14586"/>
                  </a:lnTo>
                  <a:lnTo>
                    <a:pt x="164608" y="17804"/>
                  </a:lnTo>
                  <a:lnTo>
                    <a:pt x="170098" y="23079"/>
                  </a:lnTo>
                  <a:lnTo>
                    <a:pt x="170549" y="24465"/>
                  </a:lnTo>
                  <a:lnTo>
                    <a:pt x="171183" y="30966"/>
                  </a:lnTo>
                  <a:lnTo>
                    <a:pt x="171331" y="36196"/>
                  </a:lnTo>
                  <a:lnTo>
                    <a:pt x="171446" y="77136"/>
                  </a:lnTo>
                  <a:lnTo>
                    <a:pt x="170653" y="80505"/>
                  </a:lnTo>
                  <a:lnTo>
                    <a:pt x="167656" y="86789"/>
                  </a:lnTo>
                  <a:lnTo>
                    <a:pt x="166540" y="90750"/>
                  </a:lnTo>
                  <a:lnTo>
                    <a:pt x="165795" y="95297"/>
                  </a:lnTo>
                  <a:lnTo>
                    <a:pt x="165299" y="100232"/>
                  </a:lnTo>
                  <a:lnTo>
                    <a:pt x="164174" y="104475"/>
                  </a:lnTo>
                  <a:lnTo>
                    <a:pt x="162631" y="108256"/>
                  </a:lnTo>
                  <a:lnTo>
                    <a:pt x="160808" y="111729"/>
                  </a:lnTo>
                  <a:lnTo>
                    <a:pt x="156666" y="118129"/>
                  </a:lnTo>
                  <a:lnTo>
                    <a:pt x="152179" y="124148"/>
                  </a:lnTo>
                  <a:lnTo>
                    <a:pt x="147539" y="129998"/>
                  </a:lnTo>
                  <a:lnTo>
                    <a:pt x="140464" y="138646"/>
                  </a:lnTo>
                  <a:lnTo>
                    <a:pt x="138093" y="140562"/>
                  </a:lnTo>
                  <a:lnTo>
                    <a:pt x="133341" y="142691"/>
                  </a:lnTo>
                  <a:lnTo>
                    <a:pt x="131757" y="144211"/>
                  </a:lnTo>
                  <a:lnTo>
                    <a:pt x="130700" y="146176"/>
                  </a:lnTo>
                  <a:lnTo>
                    <a:pt x="129995" y="148439"/>
                  </a:lnTo>
                  <a:lnTo>
                    <a:pt x="127096" y="153494"/>
                  </a:lnTo>
                  <a:lnTo>
                    <a:pt x="123162" y="158916"/>
                  </a:lnTo>
                  <a:lnTo>
                    <a:pt x="118767" y="164500"/>
                  </a:lnTo>
                  <a:lnTo>
                    <a:pt x="111831" y="173000"/>
                  </a:lnTo>
                  <a:lnTo>
                    <a:pt x="109479" y="174894"/>
                  </a:lnTo>
                  <a:lnTo>
                    <a:pt x="104749" y="176999"/>
                  </a:lnTo>
                  <a:lnTo>
                    <a:pt x="100000" y="180474"/>
                  </a:lnTo>
                  <a:lnTo>
                    <a:pt x="97623" y="182735"/>
                  </a:lnTo>
                  <a:lnTo>
                    <a:pt x="94450" y="184242"/>
                  </a:lnTo>
                  <a:lnTo>
                    <a:pt x="90748" y="185246"/>
                  </a:lnTo>
                  <a:lnTo>
                    <a:pt x="86693" y="185916"/>
                  </a:lnTo>
                  <a:lnTo>
                    <a:pt x="83194" y="187315"/>
                  </a:lnTo>
                  <a:lnTo>
                    <a:pt x="80069" y="189200"/>
                  </a:lnTo>
                  <a:lnTo>
                    <a:pt x="77192" y="191409"/>
                  </a:lnTo>
                  <a:lnTo>
                    <a:pt x="71878" y="193864"/>
                  </a:lnTo>
                  <a:lnTo>
                    <a:pt x="66871" y="194956"/>
                  </a:lnTo>
                  <a:lnTo>
                    <a:pt x="61999" y="195440"/>
                  </a:lnTo>
                  <a:lnTo>
                    <a:pt x="59589" y="196522"/>
                  </a:lnTo>
                  <a:lnTo>
                    <a:pt x="54794" y="200264"/>
                  </a:lnTo>
                  <a:lnTo>
                    <a:pt x="50017" y="202563"/>
                  </a:lnTo>
                  <a:lnTo>
                    <a:pt x="45249" y="203583"/>
                  </a:lnTo>
                  <a:lnTo>
                    <a:pt x="40483" y="204037"/>
                  </a:lnTo>
                  <a:lnTo>
                    <a:pt x="35720" y="204240"/>
                  </a:lnTo>
                  <a:lnTo>
                    <a:pt x="33338" y="204293"/>
                  </a:lnTo>
                  <a:lnTo>
                    <a:pt x="30957" y="205281"/>
                  </a:lnTo>
                  <a:lnTo>
                    <a:pt x="26193" y="208920"/>
                  </a:lnTo>
                  <a:lnTo>
                    <a:pt x="22842" y="211772"/>
                  </a:lnTo>
                  <a:lnTo>
                    <a:pt x="19941" y="212439"/>
                  </a:lnTo>
                  <a:lnTo>
                    <a:pt x="14287" y="2129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78"/>
            <p:cNvSpPr/>
            <p:nvPr/>
          </p:nvSpPr>
          <p:spPr>
            <a:xfrm>
              <a:off x="6443662" y="4980623"/>
              <a:ext cx="21432" cy="351473"/>
            </a:xfrm>
            <a:custGeom>
              <a:avLst/>
              <a:gdLst/>
              <a:ahLst/>
              <a:cxnLst/>
              <a:rect l="0" t="0" r="0" b="0"/>
              <a:pathLst>
                <a:path w="21432" h="351473">
                  <a:moveTo>
                    <a:pt x="21431" y="0"/>
                  </a:moveTo>
                  <a:lnTo>
                    <a:pt x="21431" y="65954"/>
                  </a:lnTo>
                  <a:lnTo>
                    <a:pt x="20638" y="72544"/>
                  </a:lnTo>
                  <a:lnTo>
                    <a:pt x="19315" y="79796"/>
                  </a:lnTo>
                  <a:lnTo>
                    <a:pt x="17639" y="87487"/>
                  </a:lnTo>
                  <a:lnTo>
                    <a:pt x="16521" y="94519"/>
                  </a:lnTo>
                  <a:lnTo>
                    <a:pt x="15777" y="101112"/>
                  </a:lnTo>
                  <a:lnTo>
                    <a:pt x="15280" y="107414"/>
                  </a:lnTo>
                  <a:lnTo>
                    <a:pt x="14949" y="114472"/>
                  </a:lnTo>
                  <a:lnTo>
                    <a:pt x="14582" y="129933"/>
                  </a:lnTo>
                  <a:lnTo>
                    <a:pt x="14374" y="150153"/>
                  </a:lnTo>
                  <a:lnTo>
                    <a:pt x="13552" y="156299"/>
                  </a:lnTo>
                  <a:lnTo>
                    <a:pt x="12210" y="162302"/>
                  </a:lnTo>
                  <a:lnTo>
                    <a:pt x="10521" y="168209"/>
                  </a:lnTo>
                  <a:lnTo>
                    <a:pt x="9396" y="175004"/>
                  </a:lnTo>
                  <a:lnTo>
                    <a:pt x="8645" y="182392"/>
                  </a:lnTo>
                  <a:lnTo>
                    <a:pt x="8144" y="190174"/>
                  </a:lnTo>
                  <a:lnTo>
                    <a:pt x="7811" y="197267"/>
                  </a:lnTo>
                  <a:lnTo>
                    <a:pt x="7440" y="210229"/>
                  </a:lnTo>
                  <a:lnTo>
                    <a:pt x="6548" y="216353"/>
                  </a:lnTo>
                  <a:lnTo>
                    <a:pt x="5159" y="222340"/>
                  </a:lnTo>
                  <a:lnTo>
                    <a:pt x="3439" y="228236"/>
                  </a:lnTo>
                  <a:lnTo>
                    <a:pt x="2293" y="235025"/>
                  </a:lnTo>
                  <a:lnTo>
                    <a:pt x="1529" y="242408"/>
                  </a:lnTo>
                  <a:lnTo>
                    <a:pt x="1019" y="250188"/>
                  </a:lnTo>
                  <a:lnTo>
                    <a:pt x="679" y="257279"/>
                  </a:lnTo>
                  <a:lnTo>
                    <a:pt x="302" y="270238"/>
                  </a:lnTo>
                  <a:lnTo>
                    <a:pt x="40" y="297336"/>
                  </a:lnTo>
                  <a:lnTo>
                    <a:pt x="0" y="3514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79"/>
            <p:cNvSpPr/>
            <p:nvPr/>
          </p:nvSpPr>
          <p:spPr>
            <a:xfrm>
              <a:off x="6379368" y="4929220"/>
              <a:ext cx="271337" cy="205600"/>
            </a:xfrm>
            <a:custGeom>
              <a:avLst/>
              <a:gdLst/>
              <a:ahLst/>
              <a:cxnLst/>
              <a:rect l="0" t="0" r="0" b="0"/>
              <a:pathLst>
                <a:path w="271337" h="205600">
                  <a:moveTo>
                    <a:pt x="0" y="51403"/>
                  </a:moveTo>
                  <a:lnTo>
                    <a:pt x="0" y="46852"/>
                  </a:lnTo>
                  <a:lnTo>
                    <a:pt x="794" y="45511"/>
                  </a:lnTo>
                  <a:lnTo>
                    <a:pt x="2117" y="44617"/>
                  </a:lnTo>
                  <a:lnTo>
                    <a:pt x="3793" y="44021"/>
                  </a:lnTo>
                  <a:lnTo>
                    <a:pt x="7771" y="40820"/>
                  </a:lnTo>
                  <a:lnTo>
                    <a:pt x="9943" y="38632"/>
                  </a:lnTo>
                  <a:lnTo>
                    <a:pt x="12186" y="37174"/>
                  </a:lnTo>
                  <a:lnTo>
                    <a:pt x="19927" y="34169"/>
                  </a:lnTo>
                  <a:lnTo>
                    <a:pt x="27642" y="30091"/>
                  </a:lnTo>
                  <a:lnTo>
                    <a:pt x="31922" y="28623"/>
                  </a:lnTo>
                  <a:lnTo>
                    <a:pt x="36362" y="27644"/>
                  </a:lnTo>
                  <a:lnTo>
                    <a:pt x="40911" y="26991"/>
                  </a:lnTo>
                  <a:lnTo>
                    <a:pt x="45530" y="25603"/>
                  </a:lnTo>
                  <a:lnTo>
                    <a:pt x="50197" y="23725"/>
                  </a:lnTo>
                  <a:lnTo>
                    <a:pt x="54896" y="21521"/>
                  </a:lnTo>
                  <a:lnTo>
                    <a:pt x="59617" y="19099"/>
                  </a:lnTo>
                  <a:lnTo>
                    <a:pt x="69094" y="13868"/>
                  </a:lnTo>
                  <a:lnTo>
                    <a:pt x="73844" y="12092"/>
                  </a:lnTo>
                  <a:lnTo>
                    <a:pt x="78599" y="10908"/>
                  </a:lnTo>
                  <a:lnTo>
                    <a:pt x="83355" y="10119"/>
                  </a:lnTo>
                  <a:lnTo>
                    <a:pt x="88908" y="9592"/>
                  </a:lnTo>
                  <a:lnTo>
                    <a:pt x="94991" y="9242"/>
                  </a:lnTo>
                  <a:lnTo>
                    <a:pt x="101427" y="9008"/>
                  </a:lnTo>
                  <a:lnTo>
                    <a:pt x="107305" y="7900"/>
                  </a:lnTo>
                  <a:lnTo>
                    <a:pt x="112812" y="6208"/>
                  </a:lnTo>
                  <a:lnTo>
                    <a:pt x="118071" y="4128"/>
                  </a:lnTo>
                  <a:lnTo>
                    <a:pt x="123958" y="2741"/>
                  </a:lnTo>
                  <a:lnTo>
                    <a:pt x="130264" y="1817"/>
                  </a:lnTo>
                  <a:lnTo>
                    <a:pt x="136848" y="1200"/>
                  </a:lnTo>
                  <a:lnTo>
                    <a:pt x="142826" y="789"/>
                  </a:lnTo>
                  <a:lnTo>
                    <a:pt x="153702" y="333"/>
                  </a:lnTo>
                  <a:lnTo>
                    <a:pt x="184106" y="16"/>
                  </a:lnTo>
                  <a:lnTo>
                    <a:pt x="189413" y="0"/>
                  </a:lnTo>
                  <a:lnTo>
                    <a:pt x="194537" y="941"/>
                  </a:lnTo>
                  <a:lnTo>
                    <a:pt x="199542" y="2522"/>
                  </a:lnTo>
                  <a:lnTo>
                    <a:pt x="204465" y="4528"/>
                  </a:lnTo>
                  <a:lnTo>
                    <a:pt x="209336" y="5865"/>
                  </a:lnTo>
                  <a:lnTo>
                    <a:pt x="214170" y="6757"/>
                  </a:lnTo>
                  <a:lnTo>
                    <a:pt x="218980" y="7351"/>
                  </a:lnTo>
                  <a:lnTo>
                    <a:pt x="226441" y="10552"/>
                  </a:lnTo>
                  <a:lnTo>
                    <a:pt x="229543" y="12738"/>
                  </a:lnTo>
                  <a:lnTo>
                    <a:pt x="237221" y="15169"/>
                  </a:lnTo>
                  <a:lnTo>
                    <a:pt x="241492" y="15816"/>
                  </a:lnTo>
                  <a:lnTo>
                    <a:pt x="245132" y="18154"/>
                  </a:lnTo>
                  <a:lnTo>
                    <a:pt x="248353" y="21616"/>
                  </a:lnTo>
                  <a:lnTo>
                    <a:pt x="251293" y="25830"/>
                  </a:lnTo>
                  <a:lnTo>
                    <a:pt x="254048" y="29592"/>
                  </a:lnTo>
                  <a:lnTo>
                    <a:pt x="259225" y="36311"/>
                  </a:lnTo>
                  <a:lnTo>
                    <a:pt x="266602" y="45449"/>
                  </a:lnTo>
                  <a:lnTo>
                    <a:pt x="268223" y="49339"/>
                  </a:lnTo>
                  <a:lnTo>
                    <a:pt x="269302" y="53837"/>
                  </a:lnTo>
                  <a:lnTo>
                    <a:pt x="270023" y="58740"/>
                  </a:lnTo>
                  <a:lnTo>
                    <a:pt x="270502" y="62962"/>
                  </a:lnTo>
                  <a:lnTo>
                    <a:pt x="270822" y="66729"/>
                  </a:lnTo>
                  <a:lnTo>
                    <a:pt x="271036" y="70193"/>
                  </a:lnTo>
                  <a:lnTo>
                    <a:pt x="271178" y="74407"/>
                  </a:lnTo>
                  <a:lnTo>
                    <a:pt x="271336" y="84169"/>
                  </a:lnTo>
                  <a:lnTo>
                    <a:pt x="270585" y="89439"/>
                  </a:lnTo>
                  <a:lnTo>
                    <a:pt x="269290" y="94858"/>
                  </a:lnTo>
                  <a:lnTo>
                    <a:pt x="267634" y="100375"/>
                  </a:lnTo>
                  <a:lnTo>
                    <a:pt x="265735" y="105006"/>
                  </a:lnTo>
                  <a:lnTo>
                    <a:pt x="263676" y="109046"/>
                  </a:lnTo>
                  <a:lnTo>
                    <a:pt x="261509" y="112692"/>
                  </a:lnTo>
                  <a:lnTo>
                    <a:pt x="258477" y="117027"/>
                  </a:lnTo>
                  <a:lnTo>
                    <a:pt x="254868" y="121822"/>
                  </a:lnTo>
                  <a:lnTo>
                    <a:pt x="244321" y="135132"/>
                  </a:lnTo>
                  <a:lnTo>
                    <a:pt x="229854" y="152714"/>
                  </a:lnTo>
                  <a:lnTo>
                    <a:pt x="225467" y="157044"/>
                  </a:lnTo>
                  <a:lnTo>
                    <a:pt x="220955" y="160882"/>
                  </a:lnTo>
                  <a:lnTo>
                    <a:pt x="216360" y="164394"/>
                  </a:lnTo>
                  <a:lnTo>
                    <a:pt x="211709" y="167688"/>
                  </a:lnTo>
                  <a:lnTo>
                    <a:pt x="207020" y="170836"/>
                  </a:lnTo>
                  <a:lnTo>
                    <a:pt x="197578" y="176874"/>
                  </a:lnTo>
                  <a:lnTo>
                    <a:pt x="188090" y="182733"/>
                  </a:lnTo>
                  <a:lnTo>
                    <a:pt x="180698" y="188512"/>
                  </a:lnTo>
                  <a:lnTo>
                    <a:pt x="177615" y="191386"/>
                  </a:lnTo>
                  <a:lnTo>
                    <a:pt x="173973" y="193302"/>
                  </a:lnTo>
                  <a:lnTo>
                    <a:pt x="165692" y="195431"/>
                  </a:lnTo>
                  <a:lnTo>
                    <a:pt x="161262" y="196000"/>
                  </a:lnTo>
                  <a:lnTo>
                    <a:pt x="156721" y="196378"/>
                  </a:lnTo>
                  <a:lnTo>
                    <a:pt x="152106" y="196630"/>
                  </a:lnTo>
                  <a:lnTo>
                    <a:pt x="148235" y="197751"/>
                  </a:lnTo>
                  <a:lnTo>
                    <a:pt x="141818" y="201536"/>
                  </a:lnTo>
                  <a:lnTo>
                    <a:pt x="134203" y="203853"/>
                  </a:lnTo>
                  <a:lnTo>
                    <a:pt x="126321" y="204883"/>
                  </a:lnTo>
                  <a:lnTo>
                    <a:pt x="120172" y="205341"/>
                  </a:lnTo>
                  <a:lnTo>
                    <a:pt x="112248" y="205599"/>
                  </a:lnTo>
                  <a:lnTo>
                    <a:pt x="109757" y="204682"/>
                  </a:lnTo>
                  <a:lnTo>
                    <a:pt x="102459" y="199794"/>
                  </a:lnTo>
                  <a:lnTo>
                    <a:pt x="94289" y="197486"/>
                  </a:lnTo>
                  <a:lnTo>
                    <a:pt x="92869" y="1971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80"/>
            <p:cNvSpPr/>
            <p:nvPr/>
          </p:nvSpPr>
          <p:spPr>
            <a:xfrm>
              <a:off x="6718153" y="4937760"/>
              <a:ext cx="11191" cy="325756"/>
            </a:xfrm>
            <a:custGeom>
              <a:avLst/>
              <a:gdLst/>
              <a:ahLst/>
              <a:cxnLst/>
              <a:rect l="0" t="0" r="0" b="0"/>
              <a:pathLst>
                <a:path w="11191" h="325756">
                  <a:moveTo>
                    <a:pt x="4115" y="0"/>
                  </a:moveTo>
                  <a:lnTo>
                    <a:pt x="4115" y="20502"/>
                  </a:lnTo>
                  <a:lnTo>
                    <a:pt x="4910" y="24145"/>
                  </a:lnTo>
                  <a:lnTo>
                    <a:pt x="6232" y="28480"/>
                  </a:lnTo>
                  <a:lnTo>
                    <a:pt x="7908" y="33274"/>
                  </a:lnTo>
                  <a:lnTo>
                    <a:pt x="8231" y="37423"/>
                  </a:lnTo>
                  <a:lnTo>
                    <a:pt x="7653" y="41141"/>
                  </a:lnTo>
                  <a:lnTo>
                    <a:pt x="6474" y="44573"/>
                  </a:lnTo>
                  <a:lnTo>
                    <a:pt x="6482" y="48765"/>
                  </a:lnTo>
                  <a:lnTo>
                    <a:pt x="7280" y="53465"/>
                  </a:lnTo>
                  <a:lnTo>
                    <a:pt x="8606" y="58504"/>
                  </a:lnTo>
                  <a:lnTo>
                    <a:pt x="9491" y="63768"/>
                  </a:lnTo>
                  <a:lnTo>
                    <a:pt x="10080" y="69182"/>
                  </a:lnTo>
                  <a:lnTo>
                    <a:pt x="10473" y="74696"/>
                  </a:lnTo>
                  <a:lnTo>
                    <a:pt x="10735" y="80277"/>
                  </a:lnTo>
                  <a:lnTo>
                    <a:pt x="11026" y="91559"/>
                  </a:lnTo>
                  <a:lnTo>
                    <a:pt x="11190" y="113172"/>
                  </a:lnTo>
                  <a:lnTo>
                    <a:pt x="10420" y="120215"/>
                  </a:lnTo>
                  <a:lnTo>
                    <a:pt x="9112" y="126816"/>
                  </a:lnTo>
                  <a:lnTo>
                    <a:pt x="7447" y="133122"/>
                  </a:lnTo>
                  <a:lnTo>
                    <a:pt x="6336" y="140183"/>
                  </a:lnTo>
                  <a:lnTo>
                    <a:pt x="5596" y="147748"/>
                  </a:lnTo>
                  <a:lnTo>
                    <a:pt x="5103" y="155649"/>
                  </a:lnTo>
                  <a:lnTo>
                    <a:pt x="4773" y="162820"/>
                  </a:lnTo>
                  <a:lnTo>
                    <a:pt x="4408" y="175870"/>
                  </a:lnTo>
                  <a:lnTo>
                    <a:pt x="4173" y="200722"/>
                  </a:lnTo>
                  <a:lnTo>
                    <a:pt x="4116" y="284025"/>
                  </a:lnTo>
                  <a:lnTo>
                    <a:pt x="3322" y="288410"/>
                  </a:lnTo>
                  <a:lnTo>
                    <a:pt x="1999" y="293238"/>
                  </a:lnTo>
                  <a:lnTo>
                    <a:pt x="323" y="298362"/>
                  </a:lnTo>
                  <a:lnTo>
                    <a:pt x="0" y="302730"/>
                  </a:lnTo>
                  <a:lnTo>
                    <a:pt x="578" y="306596"/>
                  </a:lnTo>
                  <a:lnTo>
                    <a:pt x="1757" y="310125"/>
                  </a:lnTo>
                  <a:lnTo>
                    <a:pt x="2544" y="313430"/>
                  </a:lnTo>
                  <a:lnTo>
                    <a:pt x="3068" y="316585"/>
                  </a:lnTo>
                  <a:lnTo>
                    <a:pt x="4115" y="3257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1"/>
            <p:cNvSpPr/>
            <p:nvPr/>
          </p:nvSpPr>
          <p:spPr>
            <a:xfrm>
              <a:off x="6829523" y="5023517"/>
              <a:ext cx="164209" cy="162448"/>
            </a:xfrm>
            <a:custGeom>
              <a:avLst/>
              <a:gdLst/>
              <a:ahLst/>
              <a:cxnLst/>
              <a:rect l="0" t="0" r="0" b="0"/>
              <a:pathLst>
                <a:path w="164209" h="162448">
                  <a:moveTo>
                    <a:pt x="85627" y="17112"/>
                  </a:moveTo>
                  <a:lnTo>
                    <a:pt x="85627" y="4094"/>
                  </a:lnTo>
                  <a:lnTo>
                    <a:pt x="84833" y="2719"/>
                  </a:lnTo>
                  <a:lnTo>
                    <a:pt x="83510" y="1801"/>
                  </a:lnTo>
                  <a:lnTo>
                    <a:pt x="79476" y="330"/>
                  </a:lnTo>
                  <a:lnTo>
                    <a:pt x="74985" y="75"/>
                  </a:lnTo>
                  <a:lnTo>
                    <a:pt x="68628" y="0"/>
                  </a:lnTo>
                  <a:lnTo>
                    <a:pt x="66356" y="941"/>
                  </a:lnTo>
                  <a:lnTo>
                    <a:pt x="61716" y="4528"/>
                  </a:lnTo>
                  <a:lnTo>
                    <a:pt x="57008" y="6757"/>
                  </a:lnTo>
                  <a:lnTo>
                    <a:pt x="54642" y="7351"/>
                  </a:lnTo>
                  <a:lnTo>
                    <a:pt x="51477" y="9652"/>
                  </a:lnTo>
                  <a:lnTo>
                    <a:pt x="47778" y="13092"/>
                  </a:lnTo>
                  <a:lnTo>
                    <a:pt x="43726" y="17290"/>
                  </a:lnTo>
                  <a:lnTo>
                    <a:pt x="40231" y="21040"/>
                  </a:lnTo>
                  <a:lnTo>
                    <a:pt x="34230" y="27749"/>
                  </a:lnTo>
                  <a:lnTo>
                    <a:pt x="26389" y="36880"/>
                  </a:lnTo>
                  <a:lnTo>
                    <a:pt x="23910" y="40768"/>
                  </a:lnTo>
                  <a:lnTo>
                    <a:pt x="21464" y="45266"/>
                  </a:lnTo>
                  <a:lnTo>
                    <a:pt x="19039" y="50169"/>
                  </a:lnTo>
                  <a:lnTo>
                    <a:pt x="16628" y="55342"/>
                  </a:lnTo>
                  <a:lnTo>
                    <a:pt x="11834" y="66171"/>
                  </a:lnTo>
                  <a:lnTo>
                    <a:pt x="10237" y="70773"/>
                  </a:lnTo>
                  <a:lnTo>
                    <a:pt x="9174" y="74794"/>
                  </a:lnTo>
                  <a:lnTo>
                    <a:pt x="8465" y="78427"/>
                  </a:lnTo>
                  <a:lnTo>
                    <a:pt x="7198" y="82754"/>
                  </a:lnTo>
                  <a:lnTo>
                    <a:pt x="5559" y="87544"/>
                  </a:lnTo>
                  <a:lnTo>
                    <a:pt x="3674" y="92642"/>
                  </a:lnTo>
                  <a:lnTo>
                    <a:pt x="2416" y="97945"/>
                  </a:lnTo>
                  <a:lnTo>
                    <a:pt x="1578" y="103386"/>
                  </a:lnTo>
                  <a:lnTo>
                    <a:pt x="1020" y="108918"/>
                  </a:lnTo>
                  <a:lnTo>
                    <a:pt x="647" y="113559"/>
                  </a:lnTo>
                  <a:lnTo>
                    <a:pt x="399" y="117605"/>
                  </a:lnTo>
                  <a:lnTo>
                    <a:pt x="233" y="121255"/>
                  </a:lnTo>
                  <a:lnTo>
                    <a:pt x="50" y="127851"/>
                  </a:lnTo>
                  <a:lnTo>
                    <a:pt x="0" y="130943"/>
                  </a:lnTo>
                  <a:lnTo>
                    <a:pt x="761" y="133957"/>
                  </a:lnTo>
                  <a:lnTo>
                    <a:pt x="2063" y="136919"/>
                  </a:lnTo>
                  <a:lnTo>
                    <a:pt x="3724" y="139846"/>
                  </a:lnTo>
                  <a:lnTo>
                    <a:pt x="4831" y="142750"/>
                  </a:lnTo>
                  <a:lnTo>
                    <a:pt x="5569" y="145638"/>
                  </a:lnTo>
                  <a:lnTo>
                    <a:pt x="6061" y="148516"/>
                  </a:lnTo>
                  <a:lnTo>
                    <a:pt x="7183" y="150435"/>
                  </a:lnTo>
                  <a:lnTo>
                    <a:pt x="8725" y="151714"/>
                  </a:lnTo>
                  <a:lnTo>
                    <a:pt x="10547" y="152567"/>
                  </a:lnTo>
                  <a:lnTo>
                    <a:pt x="14687" y="156055"/>
                  </a:lnTo>
                  <a:lnTo>
                    <a:pt x="16902" y="158318"/>
                  </a:lnTo>
                  <a:lnTo>
                    <a:pt x="19173" y="159827"/>
                  </a:lnTo>
                  <a:lnTo>
                    <a:pt x="23812" y="161504"/>
                  </a:lnTo>
                  <a:lnTo>
                    <a:pt x="28521" y="162249"/>
                  </a:lnTo>
                  <a:lnTo>
                    <a:pt x="30887" y="162447"/>
                  </a:lnTo>
                  <a:lnTo>
                    <a:pt x="33258" y="161628"/>
                  </a:lnTo>
                  <a:lnTo>
                    <a:pt x="38011" y="158176"/>
                  </a:lnTo>
                  <a:lnTo>
                    <a:pt x="41183" y="155923"/>
                  </a:lnTo>
                  <a:lnTo>
                    <a:pt x="44885" y="153468"/>
                  </a:lnTo>
                  <a:lnTo>
                    <a:pt x="48940" y="150878"/>
                  </a:lnTo>
                  <a:lnTo>
                    <a:pt x="52438" y="148200"/>
                  </a:lnTo>
                  <a:lnTo>
                    <a:pt x="55563" y="145462"/>
                  </a:lnTo>
                  <a:lnTo>
                    <a:pt x="58441" y="142683"/>
                  </a:lnTo>
                  <a:lnTo>
                    <a:pt x="61153" y="139879"/>
                  </a:lnTo>
                  <a:lnTo>
                    <a:pt x="63755" y="137057"/>
                  </a:lnTo>
                  <a:lnTo>
                    <a:pt x="66283" y="134223"/>
                  </a:lnTo>
                  <a:lnTo>
                    <a:pt x="68762" y="130429"/>
                  </a:lnTo>
                  <a:lnTo>
                    <a:pt x="71209" y="125995"/>
                  </a:lnTo>
                  <a:lnTo>
                    <a:pt x="73633" y="121133"/>
                  </a:lnTo>
                  <a:lnTo>
                    <a:pt x="76043" y="115987"/>
                  </a:lnTo>
                  <a:lnTo>
                    <a:pt x="80838" y="105190"/>
                  </a:lnTo>
                  <a:lnTo>
                    <a:pt x="95150" y="71361"/>
                  </a:lnTo>
                  <a:lnTo>
                    <a:pt x="96737" y="65660"/>
                  </a:lnTo>
                  <a:lnTo>
                    <a:pt x="97797" y="59955"/>
                  </a:lnTo>
                  <a:lnTo>
                    <a:pt x="98502" y="54247"/>
                  </a:lnTo>
                  <a:lnTo>
                    <a:pt x="99767" y="49489"/>
                  </a:lnTo>
                  <a:lnTo>
                    <a:pt x="101404" y="45365"/>
                  </a:lnTo>
                  <a:lnTo>
                    <a:pt x="103288" y="41662"/>
                  </a:lnTo>
                  <a:lnTo>
                    <a:pt x="104545" y="38241"/>
                  </a:lnTo>
                  <a:lnTo>
                    <a:pt x="105383" y="35008"/>
                  </a:lnTo>
                  <a:lnTo>
                    <a:pt x="105942" y="31901"/>
                  </a:lnTo>
                  <a:lnTo>
                    <a:pt x="106314" y="28876"/>
                  </a:lnTo>
                  <a:lnTo>
                    <a:pt x="106562" y="25908"/>
                  </a:lnTo>
                  <a:lnTo>
                    <a:pt x="106728" y="22976"/>
                  </a:lnTo>
                  <a:lnTo>
                    <a:pt x="106838" y="20069"/>
                  </a:lnTo>
                  <a:lnTo>
                    <a:pt x="107055" y="8690"/>
                  </a:lnTo>
                  <a:lnTo>
                    <a:pt x="107058" y="28695"/>
                  </a:lnTo>
                  <a:lnTo>
                    <a:pt x="106264" y="32455"/>
                  </a:lnTo>
                  <a:lnTo>
                    <a:pt x="104942" y="36865"/>
                  </a:lnTo>
                  <a:lnTo>
                    <a:pt x="103266" y="41711"/>
                  </a:lnTo>
                  <a:lnTo>
                    <a:pt x="102148" y="46847"/>
                  </a:lnTo>
                  <a:lnTo>
                    <a:pt x="101404" y="52175"/>
                  </a:lnTo>
                  <a:lnTo>
                    <a:pt x="100908" y="57632"/>
                  </a:lnTo>
                  <a:lnTo>
                    <a:pt x="100577" y="63176"/>
                  </a:lnTo>
                  <a:lnTo>
                    <a:pt x="100356" y="68777"/>
                  </a:lnTo>
                  <a:lnTo>
                    <a:pt x="100110" y="80080"/>
                  </a:lnTo>
                  <a:lnTo>
                    <a:pt x="99922" y="125702"/>
                  </a:lnTo>
                  <a:lnTo>
                    <a:pt x="103094" y="132368"/>
                  </a:lnTo>
                  <a:lnTo>
                    <a:pt x="108384" y="139669"/>
                  </a:lnTo>
                  <a:lnTo>
                    <a:pt x="115086" y="147395"/>
                  </a:lnTo>
                  <a:lnTo>
                    <a:pt x="120348" y="152545"/>
                  </a:lnTo>
                  <a:lnTo>
                    <a:pt x="124649" y="155978"/>
                  </a:lnTo>
                  <a:lnTo>
                    <a:pt x="128310" y="158267"/>
                  </a:lnTo>
                  <a:lnTo>
                    <a:pt x="131545" y="157888"/>
                  </a:lnTo>
                  <a:lnTo>
                    <a:pt x="134496" y="155730"/>
                  </a:lnTo>
                  <a:lnTo>
                    <a:pt x="144933" y="143130"/>
                  </a:lnTo>
                  <a:lnTo>
                    <a:pt x="147389" y="139225"/>
                  </a:lnTo>
                  <a:lnTo>
                    <a:pt x="149820" y="134715"/>
                  </a:lnTo>
                  <a:lnTo>
                    <a:pt x="152235" y="129804"/>
                  </a:lnTo>
                  <a:lnTo>
                    <a:pt x="154639" y="125578"/>
                  </a:lnTo>
                  <a:lnTo>
                    <a:pt x="157035" y="121808"/>
                  </a:lnTo>
                  <a:lnTo>
                    <a:pt x="164208" y="1114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82"/>
            <p:cNvSpPr/>
            <p:nvPr/>
          </p:nvSpPr>
          <p:spPr>
            <a:xfrm>
              <a:off x="7036593" y="4963980"/>
              <a:ext cx="285751" cy="239120"/>
            </a:xfrm>
            <a:custGeom>
              <a:avLst/>
              <a:gdLst/>
              <a:ahLst/>
              <a:cxnLst/>
              <a:rect l="0" t="0" r="0" b="0"/>
              <a:pathLst>
                <a:path w="285751" h="239120">
                  <a:moveTo>
                    <a:pt x="14288" y="42360"/>
                  </a:moveTo>
                  <a:lnTo>
                    <a:pt x="14288" y="125272"/>
                  </a:lnTo>
                  <a:lnTo>
                    <a:pt x="13494" y="130972"/>
                  </a:lnTo>
                  <a:lnTo>
                    <a:pt x="12172" y="136678"/>
                  </a:lnTo>
                  <a:lnTo>
                    <a:pt x="10495" y="142385"/>
                  </a:lnTo>
                  <a:lnTo>
                    <a:pt x="9378" y="149048"/>
                  </a:lnTo>
                  <a:lnTo>
                    <a:pt x="8634" y="156348"/>
                  </a:lnTo>
                  <a:lnTo>
                    <a:pt x="8137" y="164072"/>
                  </a:lnTo>
                  <a:lnTo>
                    <a:pt x="7012" y="171126"/>
                  </a:lnTo>
                  <a:lnTo>
                    <a:pt x="5469" y="177734"/>
                  </a:lnTo>
                  <a:lnTo>
                    <a:pt x="3647" y="184044"/>
                  </a:lnTo>
                  <a:lnTo>
                    <a:pt x="2430" y="189203"/>
                  </a:lnTo>
                  <a:lnTo>
                    <a:pt x="1620" y="193596"/>
                  </a:lnTo>
                  <a:lnTo>
                    <a:pt x="1080" y="197476"/>
                  </a:lnTo>
                  <a:lnTo>
                    <a:pt x="720" y="201968"/>
                  </a:lnTo>
                  <a:lnTo>
                    <a:pt x="480" y="206868"/>
                  </a:lnTo>
                  <a:lnTo>
                    <a:pt x="213" y="216439"/>
                  </a:lnTo>
                  <a:lnTo>
                    <a:pt x="28" y="228855"/>
                  </a:lnTo>
                  <a:lnTo>
                    <a:pt x="1" y="239119"/>
                  </a:lnTo>
                  <a:lnTo>
                    <a:pt x="0" y="190434"/>
                  </a:lnTo>
                  <a:lnTo>
                    <a:pt x="1588" y="183938"/>
                  </a:lnTo>
                  <a:lnTo>
                    <a:pt x="4233" y="176751"/>
                  </a:lnTo>
                  <a:lnTo>
                    <a:pt x="16094" y="149233"/>
                  </a:lnTo>
                  <a:lnTo>
                    <a:pt x="19461" y="142184"/>
                  </a:lnTo>
                  <a:lnTo>
                    <a:pt x="23293" y="134627"/>
                  </a:lnTo>
                  <a:lnTo>
                    <a:pt x="27434" y="126731"/>
                  </a:lnTo>
                  <a:lnTo>
                    <a:pt x="30990" y="119562"/>
                  </a:lnTo>
                  <a:lnTo>
                    <a:pt x="34154" y="112878"/>
                  </a:lnTo>
                  <a:lnTo>
                    <a:pt x="37057" y="106517"/>
                  </a:lnTo>
                  <a:lnTo>
                    <a:pt x="40580" y="100371"/>
                  </a:lnTo>
                  <a:lnTo>
                    <a:pt x="44515" y="94369"/>
                  </a:lnTo>
                  <a:lnTo>
                    <a:pt x="48728" y="88462"/>
                  </a:lnTo>
                  <a:lnTo>
                    <a:pt x="53123" y="83572"/>
                  </a:lnTo>
                  <a:lnTo>
                    <a:pt x="57640" y="79360"/>
                  </a:lnTo>
                  <a:lnTo>
                    <a:pt x="66099" y="72139"/>
                  </a:lnTo>
                  <a:lnTo>
                    <a:pt x="72505" y="65755"/>
                  </a:lnTo>
                  <a:lnTo>
                    <a:pt x="77998" y="62283"/>
                  </a:lnTo>
                  <a:lnTo>
                    <a:pt x="83878" y="60739"/>
                  </a:lnTo>
                  <a:lnTo>
                    <a:pt x="91784" y="60054"/>
                  </a:lnTo>
                  <a:lnTo>
                    <a:pt x="98473" y="59749"/>
                  </a:lnTo>
                  <a:lnTo>
                    <a:pt x="101367" y="59667"/>
                  </a:lnTo>
                  <a:lnTo>
                    <a:pt x="104091" y="60566"/>
                  </a:lnTo>
                  <a:lnTo>
                    <a:pt x="109233" y="64104"/>
                  </a:lnTo>
                  <a:lnTo>
                    <a:pt x="116592" y="71450"/>
                  </a:lnTo>
                  <a:lnTo>
                    <a:pt x="118209" y="74136"/>
                  </a:lnTo>
                  <a:lnTo>
                    <a:pt x="120006" y="79660"/>
                  </a:lnTo>
                  <a:lnTo>
                    <a:pt x="118898" y="91992"/>
                  </a:lnTo>
                  <a:lnTo>
                    <a:pt x="116572" y="110690"/>
                  </a:lnTo>
                  <a:lnTo>
                    <a:pt x="109017" y="165923"/>
                  </a:lnTo>
                  <a:lnTo>
                    <a:pt x="108397" y="171408"/>
                  </a:lnTo>
                  <a:lnTo>
                    <a:pt x="107983" y="176017"/>
                  </a:lnTo>
                  <a:lnTo>
                    <a:pt x="107708" y="180042"/>
                  </a:lnTo>
                  <a:lnTo>
                    <a:pt x="107401" y="187054"/>
                  </a:lnTo>
                  <a:lnTo>
                    <a:pt x="107205" y="194766"/>
                  </a:lnTo>
                  <a:lnTo>
                    <a:pt x="109294" y="198361"/>
                  </a:lnTo>
                  <a:lnTo>
                    <a:pt x="113312" y="203878"/>
                  </a:lnTo>
                  <a:lnTo>
                    <a:pt x="114435" y="204331"/>
                  </a:lnTo>
                  <a:lnTo>
                    <a:pt x="121941" y="205058"/>
                  </a:lnTo>
                  <a:lnTo>
                    <a:pt x="127275" y="205202"/>
                  </a:lnTo>
                  <a:lnTo>
                    <a:pt x="135784" y="200676"/>
                  </a:lnTo>
                  <a:lnTo>
                    <a:pt x="144567" y="193302"/>
                  </a:lnTo>
                  <a:lnTo>
                    <a:pt x="149713" y="187867"/>
                  </a:lnTo>
                  <a:lnTo>
                    <a:pt x="154646" y="182277"/>
                  </a:lnTo>
                  <a:lnTo>
                    <a:pt x="159484" y="176618"/>
                  </a:lnTo>
                  <a:lnTo>
                    <a:pt x="166396" y="170927"/>
                  </a:lnTo>
                  <a:lnTo>
                    <a:pt x="173966" y="165223"/>
                  </a:lnTo>
                  <a:lnTo>
                    <a:pt x="179977" y="159513"/>
                  </a:lnTo>
                  <a:lnTo>
                    <a:pt x="183485" y="155704"/>
                  </a:lnTo>
                  <a:lnTo>
                    <a:pt x="191615" y="146392"/>
                  </a:lnTo>
                  <a:lnTo>
                    <a:pt x="195212" y="141242"/>
                  </a:lnTo>
                  <a:lnTo>
                    <a:pt x="198404" y="135904"/>
                  </a:lnTo>
                  <a:lnTo>
                    <a:pt x="201326" y="130440"/>
                  </a:lnTo>
                  <a:lnTo>
                    <a:pt x="204861" y="124892"/>
                  </a:lnTo>
                  <a:lnTo>
                    <a:pt x="208805" y="119289"/>
                  </a:lnTo>
                  <a:lnTo>
                    <a:pt x="216627" y="108935"/>
                  </a:lnTo>
                  <a:lnTo>
                    <a:pt x="222750" y="101159"/>
                  </a:lnTo>
                  <a:lnTo>
                    <a:pt x="234452" y="86875"/>
                  </a:lnTo>
                  <a:lnTo>
                    <a:pt x="238058" y="81562"/>
                  </a:lnTo>
                  <a:lnTo>
                    <a:pt x="241255" y="76114"/>
                  </a:lnTo>
                  <a:lnTo>
                    <a:pt x="244181" y="70577"/>
                  </a:lnTo>
                  <a:lnTo>
                    <a:pt x="246925" y="64982"/>
                  </a:lnTo>
                  <a:lnTo>
                    <a:pt x="249548" y="59346"/>
                  </a:lnTo>
                  <a:lnTo>
                    <a:pt x="252090" y="53684"/>
                  </a:lnTo>
                  <a:lnTo>
                    <a:pt x="254579" y="48956"/>
                  </a:lnTo>
                  <a:lnTo>
                    <a:pt x="257033" y="44853"/>
                  </a:lnTo>
                  <a:lnTo>
                    <a:pt x="259461" y="41164"/>
                  </a:lnTo>
                  <a:lnTo>
                    <a:pt x="262159" y="34526"/>
                  </a:lnTo>
                  <a:lnTo>
                    <a:pt x="262880" y="31422"/>
                  </a:lnTo>
                  <a:lnTo>
                    <a:pt x="265796" y="25433"/>
                  </a:lnTo>
                  <a:lnTo>
                    <a:pt x="267685" y="22503"/>
                  </a:lnTo>
                  <a:lnTo>
                    <a:pt x="268151" y="19597"/>
                  </a:lnTo>
                  <a:lnTo>
                    <a:pt x="267667" y="16707"/>
                  </a:lnTo>
                  <a:lnTo>
                    <a:pt x="265807" y="10956"/>
                  </a:lnTo>
                  <a:lnTo>
                    <a:pt x="264980" y="5225"/>
                  </a:lnTo>
                  <a:lnTo>
                    <a:pt x="263966" y="3316"/>
                  </a:lnTo>
                  <a:lnTo>
                    <a:pt x="262497" y="2043"/>
                  </a:lnTo>
                  <a:lnTo>
                    <a:pt x="258226" y="0"/>
                  </a:lnTo>
                  <a:lnTo>
                    <a:pt x="257082" y="785"/>
                  </a:lnTo>
                  <a:lnTo>
                    <a:pt x="251679" y="6440"/>
                  </a:lnTo>
                  <a:lnTo>
                    <a:pt x="245052" y="14148"/>
                  </a:lnTo>
                  <a:lnTo>
                    <a:pt x="240410" y="19661"/>
                  </a:lnTo>
                  <a:lnTo>
                    <a:pt x="233584" y="25287"/>
                  </a:lnTo>
                  <a:lnTo>
                    <a:pt x="229542" y="28120"/>
                  </a:lnTo>
                  <a:lnTo>
                    <a:pt x="226053" y="31914"/>
                  </a:lnTo>
                  <a:lnTo>
                    <a:pt x="222933" y="36348"/>
                  </a:lnTo>
                  <a:lnTo>
                    <a:pt x="220060" y="41209"/>
                  </a:lnTo>
                  <a:lnTo>
                    <a:pt x="217351" y="46356"/>
                  </a:lnTo>
                  <a:lnTo>
                    <a:pt x="214751" y="51691"/>
                  </a:lnTo>
                  <a:lnTo>
                    <a:pt x="212223" y="57153"/>
                  </a:lnTo>
                  <a:lnTo>
                    <a:pt x="207299" y="68302"/>
                  </a:lnTo>
                  <a:lnTo>
                    <a:pt x="204875" y="73942"/>
                  </a:lnTo>
                  <a:lnTo>
                    <a:pt x="203258" y="79607"/>
                  </a:lnTo>
                  <a:lnTo>
                    <a:pt x="202180" y="85289"/>
                  </a:lnTo>
                  <a:lnTo>
                    <a:pt x="201462" y="90981"/>
                  </a:lnTo>
                  <a:lnTo>
                    <a:pt x="200190" y="96682"/>
                  </a:lnTo>
                  <a:lnTo>
                    <a:pt x="198547" y="102387"/>
                  </a:lnTo>
                  <a:lnTo>
                    <a:pt x="196659" y="108095"/>
                  </a:lnTo>
                  <a:lnTo>
                    <a:pt x="195399" y="113806"/>
                  </a:lnTo>
                  <a:lnTo>
                    <a:pt x="194560" y="119518"/>
                  </a:lnTo>
                  <a:lnTo>
                    <a:pt x="194001" y="125231"/>
                  </a:lnTo>
                  <a:lnTo>
                    <a:pt x="193628" y="129992"/>
                  </a:lnTo>
                  <a:lnTo>
                    <a:pt x="193379" y="134119"/>
                  </a:lnTo>
                  <a:lnTo>
                    <a:pt x="193213" y="137823"/>
                  </a:lnTo>
                  <a:lnTo>
                    <a:pt x="193897" y="141244"/>
                  </a:lnTo>
                  <a:lnTo>
                    <a:pt x="196772" y="147585"/>
                  </a:lnTo>
                  <a:lnTo>
                    <a:pt x="198580" y="153579"/>
                  </a:lnTo>
                  <a:lnTo>
                    <a:pt x="199062" y="156511"/>
                  </a:lnTo>
                  <a:lnTo>
                    <a:pt x="201714" y="162309"/>
                  </a:lnTo>
                  <a:lnTo>
                    <a:pt x="205538" y="168061"/>
                  </a:lnTo>
                  <a:lnTo>
                    <a:pt x="209884" y="173792"/>
                  </a:lnTo>
                  <a:lnTo>
                    <a:pt x="213000" y="177822"/>
                  </a:lnTo>
                  <a:lnTo>
                    <a:pt x="214231" y="178388"/>
                  </a:lnTo>
                  <a:lnTo>
                    <a:pt x="220550" y="179184"/>
                  </a:lnTo>
                  <a:lnTo>
                    <a:pt x="227933" y="179370"/>
                  </a:lnTo>
                  <a:lnTo>
                    <a:pt x="258732" y="179514"/>
                  </a:lnTo>
                  <a:lnTo>
                    <a:pt x="285750" y="17094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83"/>
            <p:cNvSpPr/>
            <p:nvPr/>
          </p:nvSpPr>
          <p:spPr>
            <a:xfrm>
              <a:off x="7443787" y="4886485"/>
              <a:ext cx="128589" cy="265588"/>
            </a:xfrm>
            <a:custGeom>
              <a:avLst/>
              <a:gdLst/>
              <a:ahLst/>
              <a:cxnLst/>
              <a:rect l="0" t="0" r="0" b="0"/>
              <a:pathLst>
                <a:path w="128589" h="265588">
                  <a:moveTo>
                    <a:pt x="0" y="257015"/>
                  </a:moveTo>
                  <a:lnTo>
                    <a:pt x="0" y="245083"/>
                  </a:lnTo>
                  <a:lnTo>
                    <a:pt x="794" y="242393"/>
                  </a:lnTo>
                  <a:lnTo>
                    <a:pt x="3793" y="236863"/>
                  </a:lnTo>
                  <a:lnTo>
                    <a:pt x="5704" y="232150"/>
                  </a:lnTo>
                  <a:lnTo>
                    <a:pt x="7771" y="226151"/>
                  </a:lnTo>
                  <a:lnTo>
                    <a:pt x="9943" y="219294"/>
                  </a:lnTo>
                  <a:lnTo>
                    <a:pt x="12185" y="212817"/>
                  </a:lnTo>
                  <a:lnTo>
                    <a:pt x="14474" y="206594"/>
                  </a:lnTo>
                  <a:lnTo>
                    <a:pt x="16793" y="200541"/>
                  </a:lnTo>
                  <a:lnTo>
                    <a:pt x="18339" y="193648"/>
                  </a:lnTo>
                  <a:lnTo>
                    <a:pt x="19369" y="186196"/>
                  </a:lnTo>
                  <a:lnTo>
                    <a:pt x="20057" y="178369"/>
                  </a:lnTo>
                  <a:lnTo>
                    <a:pt x="20516" y="170294"/>
                  </a:lnTo>
                  <a:lnTo>
                    <a:pt x="20820" y="162054"/>
                  </a:lnTo>
                  <a:lnTo>
                    <a:pt x="21024" y="153702"/>
                  </a:lnTo>
                  <a:lnTo>
                    <a:pt x="22747" y="145277"/>
                  </a:lnTo>
                  <a:lnTo>
                    <a:pt x="25484" y="136803"/>
                  </a:lnTo>
                  <a:lnTo>
                    <a:pt x="28895" y="128296"/>
                  </a:lnTo>
                  <a:lnTo>
                    <a:pt x="31964" y="119767"/>
                  </a:lnTo>
                  <a:lnTo>
                    <a:pt x="34803" y="111224"/>
                  </a:lnTo>
                  <a:lnTo>
                    <a:pt x="37489" y="102671"/>
                  </a:lnTo>
                  <a:lnTo>
                    <a:pt x="40074" y="95064"/>
                  </a:lnTo>
                  <a:lnTo>
                    <a:pt x="42591" y="88088"/>
                  </a:lnTo>
                  <a:lnTo>
                    <a:pt x="45062" y="81531"/>
                  </a:lnTo>
                  <a:lnTo>
                    <a:pt x="47504" y="74303"/>
                  </a:lnTo>
                  <a:lnTo>
                    <a:pt x="49926" y="66627"/>
                  </a:lnTo>
                  <a:lnTo>
                    <a:pt x="52334" y="58652"/>
                  </a:lnTo>
                  <a:lnTo>
                    <a:pt x="54733" y="52383"/>
                  </a:lnTo>
                  <a:lnTo>
                    <a:pt x="57127" y="47251"/>
                  </a:lnTo>
                  <a:lnTo>
                    <a:pt x="59515" y="42877"/>
                  </a:lnTo>
                  <a:lnTo>
                    <a:pt x="61902" y="38056"/>
                  </a:lnTo>
                  <a:lnTo>
                    <a:pt x="64287" y="32937"/>
                  </a:lnTo>
                  <a:lnTo>
                    <a:pt x="66670" y="27620"/>
                  </a:lnTo>
                  <a:lnTo>
                    <a:pt x="69053" y="23123"/>
                  </a:lnTo>
                  <a:lnTo>
                    <a:pt x="71436" y="19172"/>
                  </a:lnTo>
                  <a:lnTo>
                    <a:pt x="73817" y="15585"/>
                  </a:lnTo>
                  <a:lnTo>
                    <a:pt x="76464" y="9060"/>
                  </a:lnTo>
                  <a:lnTo>
                    <a:pt x="77170" y="5986"/>
                  </a:lnTo>
                  <a:lnTo>
                    <a:pt x="78434" y="3937"/>
                  </a:lnTo>
                  <a:lnTo>
                    <a:pt x="80071" y="2572"/>
                  </a:lnTo>
                  <a:lnTo>
                    <a:pt x="85395" y="0"/>
                  </a:lnTo>
                  <a:lnTo>
                    <a:pt x="85696" y="7234"/>
                  </a:lnTo>
                  <a:lnTo>
                    <a:pt x="85716" y="12614"/>
                  </a:lnTo>
                  <a:lnTo>
                    <a:pt x="87838" y="20122"/>
                  </a:lnTo>
                  <a:lnTo>
                    <a:pt x="89515" y="24791"/>
                  </a:lnTo>
                  <a:lnTo>
                    <a:pt x="91378" y="32519"/>
                  </a:lnTo>
                  <a:lnTo>
                    <a:pt x="92206" y="40081"/>
                  </a:lnTo>
                  <a:lnTo>
                    <a:pt x="92428" y="44765"/>
                  </a:lnTo>
                  <a:lnTo>
                    <a:pt x="92574" y="49792"/>
                  </a:lnTo>
                  <a:lnTo>
                    <a:pt x="93466" y="55049"/>
                  </a:lnTo>
                  <a:lnTo>
                    <a:pt x="94855" y="60458"/>
                  </a:lnTo>
                  <a:lnTo>
                    <a:pt x="96574" y="65969"/>
                  </a:lnTo>
                  <a:lnTo>
                    <a:pt x="97720" y="72501"/>
                  </a:lnTo>
                  <a:lnTo>
                    <a:pt x="98485" y="79713"/>
                  </a:lnTo>
                  <a:lnTo>
                    <a:pt x="98994" y="87378"/>
                  </a:lnTo>
                  <a:lnTo>
                    <a:pt x="99333" y="94394"/>
                  </a:lnTo>
                  <a:lnTo>
                    <a:pt x="99711" y="107269"/>
                  </a:lnTo>
                  <a:lnTo>
                    <a:pt x="99923" y="129778"/>
                  </a:lnTo>
                  <a:lnTo>
                    <a:pt x="100747" y="136947"/>
                  </a:lnTo>
                  <a:lnTo>
                    <a:pt x="102090" y="143632"/>
                  </a:lnTo>
                  <a:lnTo>
                    <a:pt x="103778" y="149994"/>
                  </a:lnTo>
                  <a:lnTo>
                    <a:pt x="104904" y="157092"/>
                  </a:lnTo>
                  <a:lnTo>
                    <a:pt x="105655" y="164682"/>
                  </a:lnTo>
                  <a:lnTo>
                    <a:pt x="106155" y="172599"/>
                  </a:lnTo>
                  <a:lnTo>
                    <a:pt x="107283" y="179783"/>
                  </a:lnTo>
                  <a:lnTo>
                    <a:pt x="108828" y="186477"/>
                  </a:lnTo>
                  <a:lnTo>
                    <a:pt x="110652" y="192845"/>
                  </a:lnTo>
                  <a:lnTo>
                    <a:pt x="111868" y="199947"/>
                  </a:lnTo>
                  <a:lnTo>
                    <a:pt x="112679" y="207539"/>
                  </a:lnTo>
                  <a:lnTo>
                    <a:pt x="113219" y="215459"/>
                  </a:lnTo>
                  <a:lnTo>
                    <a:pt x="114373" y="221690"/>
                  </a:lnTo>
                  <a:lnTo>
                    <a:pt x="115937" y="226798"/>
                  </a:lnTo>
                  <a:lnTo>
                    <a:pt x="117773" y="231155"/>
                  </a:lnTo>
                  <a:lnTo>
                    <a:pt x="118996" y="235965"/>
                  </a:lnTo>
                  <a:lnTo>
                    <a:pt x="119812" y="241076"/>
                  </a:lnTo>
                  <a:lnTo>
                    <a:pt x="120356" y="246389"/>
                  </a:lnTo>
                  <a:lnTo>
                    <a:pt x="120718" y="250883"/>
                  </a:lnTo>
                  <a:lnTo>
                    <a:pt x="121121" y="258417"/>
                  </a:lnTo>
                  <a:lnTo>
                    <a:pt x="122023" y="260807"/>
                  </a:lnTo>
                  <a:lnTo>
                    <a:pt x="123417" y="262401"/>
                  </a:lnTo>
                  <a:lnTo>
                    <a:pt x="128588" y="265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84"/>
            <p:cNvSpPr/>
            <p:nvPr/>
          </p:nvSpPr>
          <p:spPr>
            <a:xfrm>
              <a:off x="7436938" y="4989195"/>
              <a:ext cx="164013" cy="17146"/>
            </a:xfrm>
            <a:custGeom>
              <a:avLst/>
              <a:gdLst/>
              <a:ahLst/>
              <a:cxnLst/>
              <a:rect l="0" t="0" r="0" b="0"/>
              <a:pathLst>
                <a:path w="164013" h="17146">
                  <a:moveTo>
                    <a:pt x="6849" y="17145"/>
                  </a:moveTo>
                  <a:lnTo>
                    <a:pt x="0" y="17145"/>
                  </a:lnTo>
                  <a:lnTo>
                    <a:pt x="36842" y="17145"/>
                  </a:lnTo>
                  <a:lnTo>
                    <a:pt x="41131" y="16192"/>
                  </a:lnTo>
                  <a:lnTo>
                    <a:pt x="46372" y="14605"/>
                  </a:lnTo>
                  <a:lnTo>
                    <a:pt x="52248" y="12594"/>
                  </a:lnTo>
                  <a:lnTo>
                    <a:pt x="56959" y="11253"/>
                  </a:lnTo>
                  <a:lnTo>
                    <a:pt x="60894" y="10359"/>
                  </a:lnTo>
                  <a:lnTo>
                    <a:pt x="64309" y="9763"/>
                  </a:lnTo>
                  <a:lnTo>
                    <a:pt x="68175" y="9366"/>
                  </a:lnTo>
                  <a:lnTo>
                    <a:pt x="72339" y="9102"/>
                  </a:lnTo>
                  <a:lnTo>
                    <a:pt x="81199" y="8808"/>
                  </a:lnTo>
                  <a:lnTo>
                    <a:pt x="118789" y="8582"/>
                  </a:lnTo>
                  <a:lnTo>
                    <a:pt x="123544" y="7625"/>
                  </a:lnTo>
                  <a:lnTo>
                    <a:pt x="128302" y="6036"/>
                  </a:lnTo>
                  <a:lnTo>
                    <a:pt x="133062" y="4024"/>
                  </a:lnTo>
                  <a:lnTo>
                    <a:pt x="137822" y="2683"/>
                  </a:lnTo>
                  <a:lnTo>
                    <a:pt x="142583" y="1789"/>
                  </a:lnTo>
                  <a:lnTo>
                    <a:pt x="147345" y="1192"/>
                  </a:lnTo>
                  <a:lnTo>
                    <a:pt x="151313" y="794"/>
                  </a:lnTo>
                  <a:lnTo>
                    <a:pt x="154752" y="530"/>
                  </a:lnTo>
                  <a:lnTo>
                    <a:pt x="16401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85"/>
            <p:cNvSpPr/>
            <p:nvPr/>
          </p:nvSpPr>
          <p:spPr>
            <a:xfrm>
              <a:off x="7672387" y="4886325"/>
              <a:ext cx="14202" cy="239515"/>
            </a:xfrm>
            <a:custGeom>
              <a:avLst/>
              <a:gdLst/>
              <a:ahLst/>
              <a:cxnLst/>
              <a:rect l="0" t="0" r="0" b="0"/>
              <a:pathLst>
                <a:path w="14202" h="239515">
                  <a:moveTo>
                    <a:pt x="0" y="0"/>
                  </a:moveTo>
                  <a:lnTo>
                    <a:pt x="3793" y="0"/>
                  </a:lnTo>
                  <a:lnTo>
                    <a:pt x="4910" y="952"/>
                  </a:lnTo>
                  <a:lnTo>
                    <a:pt x="5655" y="2540"/>
                  </a:lnTo>
                  <a:lnTo>
                    <a:pt x="6152" y="4550"/>
                  </a:lnTo>
                  <a:lnTo>
                    <a:pt x="8819" y="34725"/>
                  </a:lnTo>
                  <a:lnTo>
                    <a:pt x="10643" y="57439"/>
                  </a:lnTo>
                  <a:lnTo>
                    <a:pt x="11857" y="75441"/>
                  </a:lnTo>
                  <a:lnTo>
                    <a:pt x="12667" y="90299"/>
                  </a:lnTo>
                  <a:lnTo>
                    <a:pt x="13208" y="103061"/>
                  </a:lnTo>
                  <a:lnTo>
                    <a:pt x="12774" y="114427"/>
                  </a:lnTo>
                  <a:lnTo>
                    <a:pt x="11691" y="124862"/>
                  </a:lnTo>
                  <a:lnTo>
                    <a:pt x="10175" y="134676"/>
                  </a:lnTo>
                  <a:lnTo>
                    <a:pt x="9165" y="144076"/>
                  </a:lnTo>
                  <a:lnTo>
                    <a:pt x="8491" y="153201"/>
                  </a:lnTo>
                  <a:lnTo>
                    <a:pt x="8042" y="162141"/>
                  </a:lnTo>
                  <a:lnTo>
                    <a:pt x="7544" y="177155"/>
                  </a:lnTo>
                  <a:lnTo>
                    <a:pt x="7262" y="196318"/>
                  </a:lnTo>
                  <a:lnTo>
                    <a:pt x="7151" y="225191"/>
                  </a:lnTo>
                  <a:lnTo>
                    <a:pt x="7942" y="228232"/>
                  </a:lnTo>
                  <a:lnTo>
                    <a:pt x="9264" y="231212"/>
                  </a:lnTo>
                  <a:lnTo>
                    <a:pt x="13994" y="239514"/>
                  </a:lnTo>
                  <a:lnTo>
                    <a:pt x="14201" y="235326"/>
                  </a:lnTo>
                  <a:lnTo>
                    <a:pt x="13436" y="233084"/>
                  </a:lnTo>
                  <a:lnTo>
                    <a:pt x="12132" y="230637"/>
                  </a:lnTo>
                  <a:lnTo>
                    <a:pt x="10469" y="228052"/>
                  </a:lnTo>
                  <a:lnTo>
                    <a:pt x="9361" y="225378"/>
                  </a:lnTo>
                  <a:lnTo>
                    <a:pt x="8622" y="222642"/>
                  </a:lnTo>
                  <a:lnTo>
                    <a:pt x="8130" y="219865"/>
                  </a:lnTo>
                  <a:lnTo>
                    <a:pt x="7800" y="216109"/>
                  </a:lnTo>
                  <a:lnTo>
                    <a:pt x="7582" y="211700"/>
                  </a:lnTo>
                  <a:lnTo>
                    <a:pt x="7338" y="202674"/>
                  </a:lnTo>
                  <a:lnTo>
                    <a:pt x="7144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86"/>
            <p:cNvSpPr/>
            <p:nvPr/>
          </p:nvSpPr>
          <p:spPr>
            <a:xfrm>
              <a:off x="7658100" y="4872891"/>
              <a:ext cx="171352" cy="227351"/>
            </a:xfrm>
            <a:custGeom>
              <a:avLst/>
              <a:gdLst/>
              <a:ahLst/>
              <a:cxnLst/>
              <a:rect l="0" t="0" r="0" b="0"/>
              <a:pathLst>
                <a:path w="171352" h="227351">
                  <a:moveTo>
                    <a:pt x="0" y="56296"/>
                  </a:moveTo>
                  <a:lnTo>
                    <a:pt x="0" y="35896"/>
                  </a:lnTo>
                  <a:lnTo>
                    <a:pt x="793" y="34124"/>
                  </a:lnTo>
                  <a:lnTo>
                    <a:pt x="2116" y="32942"/>
                  </a:lnTo>
                  <a:lnTo>
                    <a:pt x="3792" y="32154"/>
                  </a:lnTo>
                  <a:lnTo>
                    <a:pt x="7770" y="28739"/>
                  </a:lnTo>
                  <a:lnTo>
                    <a:pt x="12185" y="24046"/>
                  </a:lnTo>
                  <a:lnTo>
                    <a:pt x="16792" y="18785"/>
                  </a:lnTo>
                  <a:lnTo>
                    <a:pt x="19132" y="17001"/>
                  </a:lnTo>
                  <a:lnTo>
                    <a:pt x="23849" y="15019"/>
                  </a:lnTo>
                  <a:lnTo>
                    <a:pt x="27012" y="13538"/>
                  </a:lnTo>
                  <a:lnTo>
                    <a:pt x="30708" y="11599"/>
                  </a:lnTo>
                  <a:lnTo>
                    <a:pt x="34759" y="9352"/>
                  </a:lnTo>
                  <a:lnTo>
                    <a:pt x="39048" y="7856"/>
                  </a:lnTo>
                  <a:lnTo>
                    <a:pt x="43495" y="6857"/>
                  </a:lnTo>
                  <a:lnTo>
                    <a:pt x="48045" y="6192"/>
                  </a:lnTo>
                  <a:lnTo>
                    <a:pt x="51874" y="5748"/>
                  </a:lnTo>
                  <a:lnTo>
                    <a:pt x="55221" y="5453"/>
                  </a:lnTo>
                  <a:lnTo>
                    <a:pt x="58245" y="5255"/>
                  </a:lnTo>
                  <a:lnTo>
                    <a:pt x="61848" y="4171"/>
                  </a:lnTo>
                  <a:lnTo>
                    <a:pt x="65839" y="2497"/>
                  </a:lnTo>
                  <a:lnTo>
                    <a:pt x="70085" y="427"/>
                  </a:lnTo>
                  <a:lnTo>
                    <a:pt x="73711" y="0"/>
                  </a:lnTo>
                  <a:lnTo>
                    <a:pt x="76922" y="668"/>
                  </a:lnTo>
                  <a:lnTo>
                    <a:pt x="79857" y="2065"/>
                  </a:lnTo>
                  <a:lnTo>
                    <a:pt x="82606" y="2997"/>
                  </a:lnTo>
                  <a:lnTo>
                    <a:pt x="87778" y="4033"/>
                  </a:lnTo>
                  <a:lnTo>
                    <a:pt x="91062" y="4309"/>
                  </a:lnTo>
                  <a:lnTo>
                    <a:pt x="94839" y="4493"/>
                  </a:lnTo>
                  <a:lnTo>
                    <a:pt x="98945" y="4615"/>
                  </a:lnTo>
                  <a:lnTo>
                    <a:pt x="102475" y="5650"/>
                  </a:lnTo>
                  <a:lnTo>
                    <a:pt x="105623" y="7292"/>
                  </a:lnTo>
                  <a:lnTo>
                    <a:pt x="108515" y="9339"/>
                  </a:lnTo>
                  <a:lnTo>
                    <a:pt x="110443" y="11656"/>
                  </a:lnTo>
                  <a:lnTo>
                    <a:pt x="111729" y="14154"/>
                  </a:lnTo>
                  <a:lnTo>
                    <a:pt x="112586" y="16771"/>
                  </a:lnTo>
                  <a:lnTo>
                    <a:pt x="113157" y="20421"/>
                  </a:lnTo>
                  <a:lnTo>
                    <a:pt x="113538" y="24760"/>
                  </a:lnTo>
                  <a:lnTo>
                    <a:pt x="113792" y="29557"/>
                  </a:lnTo>
                  <a:lnTo>
                    <a:pt x="113962" y="34660"/>
                  </a:lnTo>
                  <a:lnTo>
                    <a:pt x="114150" y="45410"/>
                  </a:lnTo>
                  <a:lnTo>
                    <a:pt x="113406" y="50944"/>
                  </a:lnTo>
                  <a:lnTo>
                    <a:pt x="112116" y="56538"/>
                  </a:lnTo>
                  <a:lnTo>
                    <a:pt x="110463" y="62172"/>
                  </a:lnTo>
                  <a:lnTo>
                    <a:pt x="108567" y="67834"/>
                  </a:lnTo>
                  <a:lnTo>
                    <a:pt x="106509" y="73513"/>
                  </a:lnTo>
                  <a:lnTo>
                    <a:pt x="102106" y="84903"/>
                  </a:lnTo>
                  <a:lnTo>
                    <a:pt x="97503" y="96316"/>
                  </a:lnTo>
                  <a:lnTo>
                    <a:pt x="94370" y="101073"/>
                  </a:lnTo>
                  <a:lnTo>
                    <a:pt x="90696" y="105198"/>
                  </a:lnTo>
                  <a:lnTo>
                    <a:pt x="86657" y="108900"/>
                  </a:lnTo>
                  <a:lnTo>
                    <a:pt x="83171" y="112320"/>
                  </a:lnTo>
                  <a:lnTo>
                    <a:pt x="80054" y="115553"/>
                  </a:lnTo>
                  <a:lnTo>
                    <a:pt x="77181" y="118661"/>
                  </a:lnTo>
                  <a:lnTo>
                    <a:pt x="74472" y="120733"/>
                  </a:lnTo>
                  <a:lnTo>
                    <a:pt x="69346" y="123035"/>
                  </a:lnTo>
                  <a:lnTo>
                    <a:pt x="65791" y="124331"/>
                  </a:lnTo>
                  <a:lnTo>
                    <a:pt x="66085" y="123560"/>
                  </a:lnTo>
                  <a:lnTo>
                    <a:pt x="70292" y="117925"/>
                  </a:lnTo>
                  <a:lnTo>
                    <a:pt x="74368" y="112896"/>
                  </a:lnTo>
                  <a:lnTo>
                    <a:pt x="77360" y="111175"/>
                  </a:lnTo>
                  <a:lnTo>
                    <a:pt x="80941" y="110027"/>
                  </a:lnTo>
                  <a:lnTo>
                    <a:pt x="84917" y="109262"/>
                  </a:lnTo>
                  <a:lnTo>
                    <a:pt x="88362" y="107799"/>
                  </a:lnTo>
                  <a:lnTo>
                    <a:pt x="91451" y="105872"/>
                  </a:lnTo>
                  <a:lnTo>
                    <a:pt x="94305" y="103634"/>
                  </a:lnTo>
                  <a:lnTo>
                    <a:pt x="97794" y="102142"/>
                  </a:lnTo>
                  <a:lnTo>
                    <a:pt x="101709" y="101148"/>
                  </a:lnTo>
                  <a:lnTo>
                    <a:pt x="105906" y="100485"/>
                  </a:lnTo>
                  <a:lnTo>
                    <a:pt x="109497" y="100043"/>
                  </a:lnTo>
                  <a:lnTo>
                    <a:pt x="112686" y="99748"/>
                  </a:lnTo>
                  <a:lnTo>
                    <a:pt x="115605" y="99552"/>
                  </a:lnTo>
                  <a:lnTo>
                    <a:pt x="123082" y="99334"/>
                  </a:lnTo>
                  <a:lnTo>
                    <a:pt x="127298" y="99275"/>
                  </a:lnTo>
                  <a:lnTo>
                    <a:pt x="131697" y="100189"/>
                  </a:lnTo>
                  <a:lnTo>
                    <a:pt x="136217" y="101750"/>
                  </a:lnTo>
                  <a:lnTo>
                    <a:pt x="140816" y="103744"/>
                  </a:lnTo>
                  <a:lnTo>
                    <a:pt x="144678" y="105073"/>
                  </a:lnTo>
                  <a:lnTo>
                    <a:pt x="148046" y="105959"/>
                  </a:lnTo>
                  <a:lnTo>
                    <a:pt x="151085" y="106550"/>
                  </a:lnTo>
                  <a:lnTo>
                    <a:pt x="153904" y="107896"/>
                  </a:lnTo>
                  <a:lnTo>
                    <a:pt x="159154" y="111932"/>
                  </a:lnTo>
                  <a:lnTo>
                    <a:pt x="160871" y="114342"/>
                  </a:lnTo>
                  <a:lnTo>
                    <a:pt x="162016" y="116901"/>
                  </a:lnTo>
                  <a:lnTo>
                    <a:pt x="162779" y="119559"/>
                  </a:lnTo>
                  <a:lnTo>
                    <a:pt x="165744" y="125053"/>
                  </a:lnTo>
                  <a:lnTo>
                    <a:pt x="167646" y="127852"/>
                  </a:lnTo>
                  <a:lnTo>
                    <a:pt x="168914" y="131623"/>
                  </a:lnTo>
                  <a:lnTo>
                    <a:pt x="169759" y="136042"/>
                  </a:lnTo>
                  <a:lnTo>
                    <a:pt x="170323" y="140892"/>
                  </a:lnTo>
                  <a:lnTo>
                    <a:pt x="170698" y="145079"/>
                  </a:lnTo>
                  <a:lnTo>
                    <a:pt x="170949" y="148822"/>
                  </a:lnTo>
                  <a:lnTo>
                    <a:pt x="171227" y="155522"/>
                  </a:lnTo>
                  <a:lnTo>
                    <a:pt x="171351" y="161674"/>
                  </a:lnTo>
                  <a:lnTo>
                    <a:pt x="170590" y="165601"/>
                  </a:lnTo>
                  <a:lnTo>
                    <a:pt x="169289" y="170123"/>
                  </a:lnTo>
                  <a:lnTo>
                    <a:pt x="167628" y="175044"/>
                  </a:lnTo>
                  <a:lnTo>
                    <a:pt x="166521" y="179276"/>
                  </a:lnTo>
                  <a:lnTo>
                    <a:pt x="165782" y="183051"/>
                  </a:lnTo>
                  <a:lnTo>
                    <a:pt x="165290" y="186519"/>
                  </a:lnTo>
                  <a:lnTo>
                    <a:pt x="162627" y="192913"/>
                  </a:lnTo>
                  <a:lnTo>
                    <a:pt x="160805" y="195952"/>
                  </a:lnTo>
                  <a:lnTo>
                    <a:pt x="158004" y="198930"/>
                  </a:lnTo>
                  <a:lnTo>
                    <a:pt x="154547" y="201869"/>
                  </a:lnTo>
                  <a:lnTo>
                    <a:pt x="150658" y="204779"/>
                  </a:lnTo>
                  <a:lnTo>
                    <a:pt x="147269" y="207672"/>
                  </a:lnTo>
                  <a:lnTo>
                    <a:pt x="144216" y="210554"/>
                  </a:lnTo>
                  <a:lnTo>
                    <a:pt x="141389" y="213427"/>
                  </a:lnTo>
                  <a:lnTo>
                    <a:pt x="137915" y="215343"/>
                  </a:lnTo>
                  <a:lnTo>
                    <a:pt x="134012" y="216620"/>
                  </a:lnTo>
                  <a:lnTo>
                    <a:pt x="129823" y="217471"/>
                  </a:lnTo>
                  <a:lnTo>
                    <a:pt x="126236" y="218991"/>
                  </a:lnTo>
                  <a:lnTo>
                    <a:pt x="123050" y="220957"/>
                  </a:lnTo>
                  <a:lnTo>
                    <a:pt x="120133" y="223220"/>
                  </a:lnTo>
                  <a:lnTo>
                    <a:pt x="116602" y="224729"/>
                  </a:lnTo>
                  <a:lnTo>
                    <a:pt x="112659" y="225735"/>
                  </a:lnTo>
                  <a:lnTo>
                    <a:pt x="108444" y="226406"/>
                  </a:lnTo>
                  <a:lnTo>
                    <a:pt x="104840" y="226852"/>
                  </a:lnTo>
                  <a:lnTo>
                    <a:pt x="101643" y="227151"/>
                  </a:lnTo>
                  <a:lnTo>
                    <a:pt x="98718" y="227350"/>
                  </a:lnTo>
                  <a:lnTo>
                    <a:pt x="95181" y="226530"/>
                  </a:lnTo>
                  <a:lnTo>
                    <a:pt x="91235" y="225030"/>
                  </a:lnTo>
                  <a:lnTo>
                    <a:pt x="87017" y="223078"/>
                  </a:lnTo>
                  <a:lnTo>
                    <a:pt x="83411" y="221777"/>
                  </a:lnTo>
                  <a:lnTo>
                    <a:pt x="80213" y="220909"/>
                  </a:lnTo>
                  <a:lnTo>
                    <a:pt x="73171" y="219517"/>
                  </a:lnTo>
                  <a:lnTo>
                    <a:pt x="68158" y="219276"/>
                  </a:lnTo>
                  <a:lnTo>
                    <a:pt x="64263" y="219194"/>
                  </a:lnTo>
                  <a:lnTo>
                    <a:pt x="57150" y="21917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87"/>
            <p:cNvSpPr/>
            <p:nvPr/>
          </p:nvSpPr>
          <p:spPr>
            <a:xfrm>
              <a:off x="7894175" y="4869179"/>
              <a:ext cx="121113" cy="179990"/>
            </a:xfrm>
            <a:custGeom>
              <a:avLst/>
              <a:gdLst/>
              <a:ahLst/>
              <a:cxnLst/>
              <a:rect l="0" t="0" r="0" b="0"/>
              <a:pathLst>
                <a:path w="121113" h="179990">
                  <a:moveTo>
                    <a:pt x="99681" y="0"/>
                  </a:moveTo>
                  <a:lnTo>
                    <a:pt x="76737" y="0"/>
                  </a:lnTo>
                  <a:lnTo>
                    <a:pt x="74067" y="953"/>
                  </a:lnTo>
                  <a:lnTo>
                    <a:pt x="71493" y="2541"/>
                  </a:lnTo>
                  <a:lnTo>
                    <a:pt x="68983" y="4551"/>
                  </a:lnTo>
                  <a:lnTo>
                    <a:pt x="66515" y="6844"/>
                  </a:lnTo>
                  <a:lnTo>
                    <a:pt x="64077" y="9325"/>
                  </a:lnTo>
                  <a:lnTo>
                    <a:pt x="61657" y="11932"/>
                  </a:lnTo>
                  <a:lnTo>
                    <a:pt x="56852" y="17368"/>
                  </a:lnTo>
                  <a:lnTo>
                    <a:pt x="54459" y="20152"/>
                  </a:lnTo>
                  <a:lnTo>
                    <a:pt x="51278" y="22959"/>
                  </a:lnTo>
                  <a:lnTo>
                    <a:pt x="47568" y="25784"/>
                  </a:lnTo>
                  <a:lnTo>
                    <a:pt x="43507" y="28620"/>
                  </a:lnTo>
                  <a:lnTo>
                    <a:pt x="40008" y="31462"/>
                  </a:lnTo>
                  <a:lnTo>
                    <a:pt x="36880" y="34310"/>
                  </a:lnTo>
                  <a:lnTo>
                    <a:pt x="34001" y="37161"/>
                  </a:lnTo>
                  <a:lnTo>
                    <a:pt x="31288" y="40967"/>
                  </a:lnTo>
                  <a:lnTo>
                    <a:pt x="28686" y="45409"/>
                  </a:lnTo>
                  <a:lnTo>
                    <a:pt x="26157" y="50276"/>
                  </a:lnTo>
                  <a:lnTo>
                    <a:pt x="23678" y="54472"/>
                  </a:lnTo>
                  <a:lnTo>
                    <a:pt x="21230" y="58222"/>
                  </a:lnTo>
                  <a:lnTo>
                    <a:pt x="18807" y="61675"/>
                  </a:lnTo>
                  <a:lnTo>
                    <a:pt x="16395" y="65882"/>
                  </a:lnTo>
                  <a:lnTo>
                    <a:pt x="13995" y="70592"/>
                  </a:lnTo>
                  <a:lnTo>
                    <a:pt x="11601" y="75636"/>
                  </a:lnTo>
                  <a:lnTo>
                    <a:pt x="10005" y="79952"/>
                  </a:lnTo>
                  <a:lnTo>
                    <a:pt x="8941" y="83781"/>
                  </a:lnTo>
                  <a:lnTo>
                    <a:pt x="8231" y="87287"/>
                  </a:lnTo>
                  <a:lnTo>
                    <a:pt x="6965" y="90576"/>
                  </a:lnTo>
                  <a:lnTo>
                    <a:pt x="5326" y="93722"/>
                  </a:lnTo>
                  <a:lnTo>
                    <a:pt x="3440" y="96772"/>
                  </a:lnTo>
                  <a:lnTo>
                    <a:pt x="2184" y="100709"/>
                  </a:lnTo>
                  <a:lnTo>
                    <a:pt x="1346" y="105240"/>
                  </a:lnTo>
                  <a:lnTo>
                    <a:pt x="787" y="110165"/>
                  </a:lnTo>
                  <a:lnTo>
                    <a:pt x="414" y="114401"/>
                  </a:lnTo>
                  <a:lnTo>
                    <a:pt x="166" y="118178"/>
                  </a:lnTo>
                  <a:lnTo>
                    <a:pt x="0" y="121647"/>
                  </a:lnTo>
                  <a:lnTo>
                    <a:pt x="684" y="124913"/>
                  </a:lnTo>
                  <a:lnTo>
                    <a:pt x="1932" y="128043"/>
                  </a:lnTo>
                  <a:lnTo>
                    <a:pt x="3559" y="131082"/>
                  </a:lnTo>
                  <a:lnTo>
                    <a:pt x="4644" y="135014"/>
                  </a:lnTo>
                  <a:lnTo>
                    <a:pt x="5366" y="139539"/>
                  </a:lnTo>
                  <a:lnTo>
                    <a:pt x="5848" y="144461"/>
                  </a:lnTo>
                  <a:lnTo>
                    <a:pt x="6963" y="148695"/>
                  </a:lnTo>
                  <a:lnTo>
                    <a:pt x="8500" y="152471"/>
                  </a:lnTo>
                  <a:lnTo>
                    <a:pt x="10319" y="155940"/>
                  </a:lnTo>
                  <a:lnTo>
                    <a:pt x="12326" y="158252"/>
                  </a:lnTo>
                  <a:lnTo>
                    <a:pt x="14456" y="159794"/>
                  </a:lnTo>
                  <a:lnTo>
                    <a:pt x="16671" y="160822"/>
                  </a:lnTo>
                  <a:lnTo>
                    <a:pt x="18941" y="162460"/>
                  </a:lnTo>
                  <a:lnTo>
                    <a:pt x="21248" y="164504"/>
                  </a:lnTo>
                  <a:lnTo>
                    <a:pt x="23580" y="166820"/>
                  </a:lnTo>
                  <a:lnTo>
                    <a:pt x="25929" y="168363"/>
                  </a:lnTo>
                  <a:lnTo>
                    <a:pt x="28287" y="169393"/>
                  </a:lnTo>
                  <a:lnTo>
                    <a:pt x="30655" y="170079"/>
                  </a:lnTo>
                  <a:lnTo>
                    <a:pt x="33026" y="171488"/>
                  </a:lnTo>
                  <a:lnTo>
                    <a:pt x="35400" y="173381"/>
                  </a:lnTo>
                  <a:lnTo>
                    <a:pt x="37778" y="175595"/>
                  </a:lnTo>
                  <a:lnTo>
                    <a:pt x="40156" y="177071"/>
                  </a:lnTo>
                  <a:lnTo>
                    <a:pt x="42535" y="178055"/>
                  </a:lnTo>
                  <a:lnTo>
                    <a:pt x="44915" y="178711"/>
                  </a:lnTo>
                  <a:lnTo>
                    <a:pt x="48089" y="179148"/>
                  </a:lnTo>
                  <a:lnTo>
                    <a:pt x="51793" y="179440"/>
                  </a:lnTo>
                  <a:lnTo>
                    <a:pt x="59348" y="179764"/>
                  </a:lnTo>
                  <a:lnTo>
                    <a:pt x="68063" y="179947"/>
                  </a:lnTo>
                  <a:lnTo>
                    <a:pt x="73193" y="179989"/>
                  </a:lnTo>
                  <a:lnTo>
                    <a:pt x="76467" y="179048"/>
                  </a:lnTo>
                  <a:lnTo>
                    <a:pt x="80236" y="177468"/>
                  </a:lnTo>
                  <a:lnTo>
                    <a:pt x="84337" y="175462"/>
                  </a:lnTo>
                  <a:lnTo>
                    <a:pt x="87864" y="174125"/>
                  </a:lnTo>
                  <a:lnTo>
                    <a:pt x="91009" y="173234"/>
                  </a:lnTo>
                  <a:lnTo>
                    <a:pt x="93900" y="172639"/>
                  </a:lnTo>
                  <a:lnTo>
                    <a:pt x="96620" y="170338"/>
                  </a:lnTo>
                  <a:lnTo>
                    <a:pt x="99228" y="166899"/>
                  </a:lnTo>
                  <a:lnTo>
                    <a:pt x="101760" y="162701"/>
                  </a:lnTo>
                  <a:lnTo>
                    <a:pt x="104242" y="159902"/>
                  </a:lnTo>
                  <a:lnTo>
                    <a:pt x="106690" y="158037"/>
                  </a:lnTo>
                  <a:lnTo>
                    <a:pt x="109117" y="156793"/>
                  </a:lnTo>
                  <a:lnTo>
                    <a:pt x="111527" y="155012"/>
                  </a:lnTo>
                  <a:lnTo>
                    <a:pt x="113929" y="152871"/>
                  </a:lnTo>
                  <a:lnTo>
                    <a:pt x="121112" y="14573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88"/>
            <p:cNvSpPr/>
            <p:nvPr/>
          </p:nvSpPr>
          <p:spPr>
            <a:xfrm>
              <a:off x="8079583" y="4860607"/>
              <a:ext cx="28574" cy="222717"/>
            </a:xfrm>
            <a:custGeom>
              <a:avLst/>
              <a:gdLst/>
              <a:ahLst/>
              <a:cxnLst/>
              <a:rect l="0" t="0" r="0" b="0"/>
              <a:pathLst>
                <a:path w="28574" h="222717">
                  <a:moveTo>
                    <a:pt x="14285" y="0"/>
                  </a:moveTo>
                  <a:lnTo>
                    <a:pt x="1078" y="0"/>
                  </a:lnTo>
                  <a:lnTo>
                    <a:pt x="718" y="953"/>
                  </a:lnTo>
                  <a:lnTo>
                    <a:pt x="211" y="7797"/>
                  </a:lnTo>
                  <a:lnTo>
                    <a:pt x="61" y="20514"/>
                  </a:lnTo>
                  <a:lnTo>
                    <a:pt x="0" y="57561"/>
                  </a:lnTo>
                  <a:lnTo>
                    <a:pt x="1586" y="72664"/>
                  </a:lnTo>
                  <a:lnTo>
                    <a:pt x="9817" y="139005"/>
                  </a:lnTo>
                  <a:lnTo>
                    <a:pt x="11306" y="153630"/>
                  </a:lnTo>
                  <a:lnTo>
                    <a:pt x="12299" y="165285"/>
                  </a:lnTo>
                  <a:lnTo>
                    <a:pt x="13755" y="174960"/>
                  </a:lnTo>
                  <a:lnTo>
                    <a:pt x="15519" y="183315"/>
                  </a:lnTo>
                  <a:lnTo>
                    <a:pt x="17489" y="190790"/>
                  </a:lnTo>
                  <a:lnTo>
                    <a:pt x="18802" y="196726"/>
                  </a:lnTo>
                  <a:lnTo>
                    <a:pt x="19678" y="201636"/>
                  </a:lnTo>
                  <a:lnTo>
                    <a:pt x="20262" y="205862"/>
                  </a:lnTo>
                  <a:lnTo>
                    <a:pt x="20651" y="209631"/>
                  </a:lnTo>
                  <a:lnTo>
                    <a:pt x="21083" y="216359"/>
                  </a:lnTo>
                  <a:lnTo>
                    <a:pt x="21993" y="218534"/>
                  </a:lnTo>
                  <a:lnTo>
                    <a:pt x="23392" y="219985"/>
                  </a:lnTo>
                  <a:lnTo>
                    <a:pt x="28269" y="222716"/>
                  </a:lnTo>
                  <a:lnTo>
                    <a:pt x="28532" y="216078"/>
                  </a:lnTo>
                  <a:lnTo>
                    <a:pt x="28561" y="212296"/>
                  </a:lnTo>
                  <a:lnTo>
                    <a:pt x="28573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89"/>
            <p:cNvSpPr/>
            <p:nvPr/>
          </p:nvSpPr>
          <p:spPr>
            <a:xfrm>
              <a:off x="8065293" y="4826348"/>
              <a:ext cx="152992" cy="248573"/>
            </a:xfrm>
            <a:custGeom>
              <a:avLst/>
              <a:gdLst/>
              <a:ahLst/>
              <a:cxnLst/>
              <a:rect l="0" t="0" r="0" b="0"/>
              <a:pathLst>
                <a:path w="152992" h="248573">
                  <a:moveTo>
                    <a:pt x="7144" y="25686"/>
                  </a:moveTo>
                  <a:lnTo>
                    <a:pt x="295" y="25686"/>
                  </a:lnTo>
                  <a:lnTo>
                    <a:pt x="27" y="18305"/>
                  </a:lnTo>
                  <a:lnTo>
                    <a:pt x="1" y="17123"/>
                  </a:lnTo>
                  <a:lnTo>
                    <a:pt x="0" y="17120"/>
                  </a:lnTo>
                  <a:lnTo>
                    <a:pt x="0" y="12564"/>
                  </a:lnTo>
                  <a:lnTo>
                    <a:pt x="794" y="11223"/>
                  </a:lnTo>
                  <a:lnTo>
                    <a:pt x="2116" y="10329"/>
                  </a:lnTo>
                  <a:lnTo>
                    <a:pt x="5704" y="9336"/>
                  </a:lnTo>
                  <a:lnTo>
                    <a:pt x="9943" y="8895"/>
                  </a:lnTo>
                  <a:lnTo>
                    <a:pt x="14474" y="8698"/>
                  </a:lnTo>
                  <a:lnTo>
                    <a:pt x="16793" y="8646"/>
                  </a:lnTo>
                  <a:lnTo>
                    <a:pt x="19926" y="7659"/>
                  </a:lnTo>
                  <a:lnTo>
                    <a:pt x="23603" y="6048"/>
                  </a:lnTo>
                  <a:lnTo>
                    <a:pt x="27642" y="4022"/>
                  </a:lnTo>
                  <a:lnTo>
                    <a:pt x="31128" y="2671"/>
                  </a:lnTo>
                  <a:lnTo>
                    <a:pt x="34246" y="1770"/>
                  </a:lnTo>
                  <a:lnTo>
                    <a:pt x="37119" y="1170"/>
                  </a:lnTo>
                  <a:lnTo>
                    <a:pt x="39827" y="770"/>
                  </a:lnTo>
                  <a:lnTo>
                    <a:pt x="42427" y="503"/>
                  </a:lnTo>
                  <a:lnTo>
                    <a:pt x="44953" y="325"/>
                  </a:lnTo>
                  <a:lnTo>
                    <a:pt x="51994" y="127"/>
                  </a:lnTo>
                  <a:lnTo>
                    <a:pt x="69449" y="0"/>
                  </a:lnTo>
                  <a:lnTo>
                    <a:pt x="73287" y="942"/>
                  </a:lnTo>
                  <a:lnTo>
                    <a:pt x="76640" y="2523"/>
                  </a:lnTo>
                  <a:lnTo>
                    <a:pt x="79668" y="4529"/>
                  </a:lnTo>
                  <a:lnTo>
                    <a:pt x="83275" y="5867"/>
                  </a:lnTo>
                  <a:lnTo>
                    <a:pt x="87267" y="6758"/>
                  </a:lnTo>
                  <a:lnTo>
                    <a:pt x="91516" y="7353"/>
                  </a:lnTo>
                  <a:lnTo>
                    <a:pt x="95936" y="8702"/>
                  </a:lnTo>
                  <a:lnTo>
                    <a:pt x="100470" y="10553"/>
                  </a:lnTo>
                  <a:lnTo>
                    <a:pt x="105079" y="12740"/>
                  </a:lnTo>
                  <a:lnTo>
                    <a:pt x="108947" y="14198"/>
                  </a:lnTo>
                  <a:lnTo>
                    <a:pt x="112319" y="15170"/>
                  </a:lnTo>
                  <a:lnTo>
                    <a:pt x="115361" y="15818"/>
                  </a:lnTo>
                  <a:lnTo>
                    <a:pt x="118182" y="17202"/>
                  </a:lnTo>
                  <a:lnTo>
                    <a:pt x="120857" y="19078"/>
                  </a:lnTo>
                  <a:lnTo>
                    <a:pt x="123434" y="21281"/>
                  </a:lnTo>
                  <a:lnTo>
                    <a:pt x="126740" y="23702"/>
                  </a:lnTo>
                  <a:lnTo>
                    <a:pt x="130530" y="26268"/>
                  </a:lnTo>
                  <a:lnTo>
                    <a:pt x="134645" y="28932"/>
                  </a:lnTo>
                  <a:lnTo>
                    <a:pt x="138183" y="31660"/>
                  </a:lnTo>
                  <a:lnTo>
                    <a:pt x="141334" y="34432"/>
                  </a:lnTo>
                  <a:lnTo>
                    <a:pt x="144229" y="37231"/>
                  </a:lnTo>
                  <a:lnTo>
                    <a:pt x="146953" y="46718"/>
                  </a:lnTo>
                  <a:lnTo>
                    <a:pt x="149563" y="60663"/>
                  </a:lnTo>
                  <a:lnTo>
                    <a:pt x="152096" y="77579"/>
                  </a:lnTo>
                  <a:lnTo>
                    <a:pt x="152991" y="90761"/>
                  </a:lnTo>
                  <a:lnTo>
                    <a:pt x="152794" y="101455"/>
                  </a:lnTo>
                  <a:lnTo>
                    <a:pt x="151869" y="110489"/>
                  </a:lnTo>
                  <a:lnTo>
                    <a:pt x="150459" y="118416"/>
                  </a:lnTo>
                  <a:lnTo>
                    <a:pt x="148725" y="125607"/>
                  </a:lnTo>
                  <a:lnTo>
                    <a:pt x="146775" y="132305"/>
                  </a:lnTo>
                  <a:lnTo>
                    <a:pt x="144681" y="137723"/>
                  </a:lnTo>
                  <a:lnTo>
                    <a:pt x="142492" y="142287"/>
                  </a:lnTo>
                  <a:lnTo>
                    <a:pt x="140238" y="146283"/>
                  </a:lnTo>
                  <a:lnTo>
                    <a:pt x="137942" y="150852"/>
                  </a:lnTo>
                  <a:lnTo>
                    <a:pt x="135618" y="155802"/>
                  </a:lnTo>
                  <a:lnTo>
                    <a:pt x="133274" y="161008"/>
                  </a:lnTo>
                  <a:lnTo>
                    <a:pt x="130919" y="165431"/>
                  </a:lnTo>
                  <a:lnTo>
                    <a:pt x="126185" y="172885"/>
                  </a:lnTo>
                  <a:lnTo>
                    <a:pt x="123811" y="177159"/>
                  </a:lnTo>
                  <a:lnTo>
                    <a:pt x="121435" y="181913"/>
                  </a:lnTo>
                  <a:lnTo>
                    <a:pt x="119057" y="186988"/>
                  </a:lnTo>
                  <a:lnTo>
                    <a:pt x="115883" y="191323"/>
                  </a:lnTo>
                  <a:lnTo>
                    <a:pt x="112180" y="195166"/>
                  </a:lnTo>
                  <a:lnTo>
                    <a:pt x="108125" y="198680"/>
                  </a:lnTo>
                  <a:lnTo>
                    <a:pt x="104628" y="201976"/>
                  </a:lnTo>
                  <a:lnTo>
                    <a:pt x="101501" y="205125"/>
                  </a:lnTo>
                  <a:lnTo>
                    <a:pt x="98624" y="208178"/>
                  </a:lnTo>
                  <a:lnTo>
                    <a:pt x="95118" y="211165"/>
                  </a:lnTo>
                  <a:lnTo>
                    <a:pt x="91194" y="214109"/>
                  </a:lnTo>
                  <a:lnTo>
                    <a:pt x="86990" y="217024"/>
                  </a:lnTo>
                  <a:lnTo>
                    <a:pt x="83394" y="219920"/>
                  </a:lnTo>
                  <a:lnTo>
                    <a:pt x="80202" y="222803"/>
                  </a:lnTo>
                  <a:lnTo>
                    <a:pt x="77281" y="225677"/>
                  </a:lnTo>
                  <a:lnTo>
                    <a:pt x="74538" y="228546"/>
                  </a:lnTo>
                  <a:lnTo>
                    <a:pt x="71918" y="231411"/>
                  </a:lnTo>
                  <a:lnTo>
                    <a:pt x="69376" y="234274"/>
                  </a:lnTo>
                  <a:lnTo>
                    <a:pt x="66888" y="236182"/>
                  </a:lnTo>
                  <a:lnTo>
                    <a:pt x="64436" y="237455"/>
                  </a:lnTo>
                  <a:lnTo>
                    <a:pt x="62007" y="238303"/>
                  </a:lnTo>
                  <a:lnTo>
                    <a:pt x="59594" y="239821"/>
                  </a:lnTo>
                  <a:lnTo>
                    <a:pt x="57192" y="241785"/>
                  </a:lnTo>
                  <a:lnTo>
                    <a:pt x="54797" y="244047"/>
                  </a:lnTo>
                  <a:lnTo>
                    <a:pt x="50019" y="246561"/>
                  </a:lnTo>
                  <a:lnTo>
                    <a:pt x="44277" y="248174"/>
                  </a:lnTo>
                  <a:lnTo>
                    <a:pt x="41374" y="248395"/>
                  </a:lnTo>
                  <a:lnTo>
                    <a:pt x="36051" y="248562"/>
                  </a:lnTo>
                  <a:lnTo>
                    <a:pt x="28575" y="24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90"/>
            <p:cNvSpPr/>
            <p:nvPr/>
          </p:nvSpPr>
          <p:spPr>
            <a:xfrm>
              <a:off x="6500812" y="5426392"/>
              <a:ext cx="14289" cy="360046"/>
            </a:xfrm>
            <a:custGeom>
              <a:avLst/>
              <a:gdLst/>
              <a:ahLst/>
              <a:cxnLst/>
              <a:rect l="0" t="0" r="0" b="0"/>
              <a:pathLst>
                <a:path w="14289" h="360046">
                  <a:moveTo>
                    <a:pt x="0" y="0"/>
                  </a:moveTo>
                  <a:lnTo>
                    <a:pt x="0" y="49092"/>
                  </a:lnTo>
                  <a:lnTo>
                    <a:pt x="794" y="54635"/>
                  </a:lnTo>
                  <a:lnTo>
                    <a:pt x="2117" y="60236"/>
                  </a:lnTo>
                  <a:lnTo>
                    <a:pt x="3793" y="65875"/>
                  </a:lnTo>
                  <a:lnTo>
                    <a:pt x="4910" y="72492"/>
                  </a:lnTo>
                  <a:lnTo>
                    <a:pt x="5654" y="79760"/>
                  </a:lnTo>
                  <a:lnTo>
                    <a:pt x="6151" y="87464"/>
                  </a:lnTo>
                  <a:lnTo>
                    <a:pt x="7276" y="95456"/>
                  </a:lnTo>
                  <a:lnTo>
                    <a:pt x="8820" y="103643"/>
                  </a:lnTo>
                  <a:lnTo>
                    <a:pt x="10643" y="111957"/>
                  </a:lnTo>
                  <a:lnTo>
                    <a:pt x="11857" y="120358"/>
                  </a:lnTo>
                  <a:lnTo>
                    <a:pt x="12667" y="128816"/>
                  </a:lnTo>
                  <a:lnTo>
                    <a:pt x="13208" y="137313"/>
                  </a:lnTo>
                  <a:lnTo>
                    <a:pt x="13567" y="145834"/>
                  </a:lnTo>
                  <a:lnTo>
                    <a:pt x="13967" y="162923"/>
                  </a:lnTo>
                  <a:lnTo>
                    <a:pt x="14288" y="350544"/>
                  </a:lnTo>
                  <a:lnTo>
                    <a:pt x="7144" y="3600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91"/>
            <p:cNvSpPr/>
            <p:nvPr/>
          </p:nvSpPr>
          <p:spPr>
            <a:xfrm>
              <a:off x="6472237" y="5409288"/>
              <a:ext cx="171326" cy="162838"/>
            </a:xfrm>
            <a:custGeom>
              <a:avLst/>
              <a:gdLst/>
              <a:ahLst/>
              <a:cxnLst/>
              <a:rect l="0" t="0" r="0" b="0"/>
              <a:pathLst>
                <a:path w="171326" h="162838">
                  <a:moveTo>
                    <a:pt x="0" y="42821"/>
                  </a:moveTo>
                  <a:lnTo>
                    <a:pt x="10642" y="30051"/>
                  </a:lnTo>
                  <a:lnTo>
                    <a:pt x="13445" y="27640"/>
                  </a:lnTo>
                  <a:lnTo>
                    <a:pt x="16901" y="25081"/>
                  </a:lnTo>
                  <a:lnTo>
                    <a:pt x="20792" y="22422"/>
                  </a:lnTo>
                  <a:lnTo>
                    <a:pt x="24181" y="20649"/>
                  </a:lnTo>
                  <a:lnTo>
                    <a:pt x="27232" y="19467"/>
                  </a:lnTo>
                  <a:lnTo>
                    <a:pt x="30062" y="18680"/>
                  </a:lnTo>
                  <a:lnTo>
                    <a:pt x="35321" y="15264"/>
                  </a:lnTo>
                  <a:lnTo>
                    <a:pt x="37835" y="13020"/>
                  </a:lnTo>
                  <a:lnTo>
                    <a:pt x="41098" y="10571"/>
                  </a:lnTo>
                  <a:lnTo>
                    <a:pt x="44862" y="7987"/>
                  </a:lnTo>
                  <a:lnTo>
                    <a:pt x="48957" y="5310"/>
                  </a:lnTo>
                  <a:lnTo>
                    <a:pt x="53276" y="3527"/>
                  </a:lnTo>
                  <a:lnTo>
                    <a:pt x="57742" y="2337"/>
                  </a:lnTo>
                  <a:lnTo>
                    <a:pt x="62307" y="1545"/>
                  </a:lnTo>
                  <a:lnTo>
                    <a:pt x="66939" y="1016"/>
                  </a:lnTo>
                  <a:lnTo>
                    <a:pt x="71613" y="664"/>
                  </a:lnTo>
                  <a:lnTo>
                    <a:pt x="81040" y="272"/>
                  </a:lnTo>
                  <a:lnTo>
                    <a:pt x="100028" y="21"/>
                  </a:lnTo>
                  <a:lnTo>
                    <a:pt x="104785" y="0"/>
                  </a:lnTo>
                  <a:lnTo>
                    <a:pt x="109544" y="939"/>
                  </a:lnTo>
                  <a:lnTo>
                    <a:pt x="114305" y="2518"/>
                  </a:lnTo>
                  <a:lnTo>
                    <a:pt x="119066" y="4522"/>
                  </a:lnTo>
                  <a:lnTo>
                    <a:pt x="123827" y="5859"/>
                  </a:lnTo>
                  <a:lnTo>
                    <a:pt x="128589" y="6750"/>
                  </a:lnTo>
                  <a:lnTo>
                    <a:pt x="133351" y="7344"/>
                  </a:lnTo>
                  <a:lnTo>
                    <a:pt x="137320" y="8692"/>
                  </a:lnTo>
                  <a:lnTo>
                    <a:pt x="140759" y="10544"/>
                  </a:lnTo>
                  <a:lnTo>
                    <a:pt x="143845" y="12731"/>
                  </a:lnTo>
                  <a:lnTo>
                    <a:pt x="146697" y="15141"/>
                  </a:lnTo>
                  <a:lnTo>
                    <a:pt x="149392" y="17700"/>
                  </a:lnTo>
                  <a:lnTo>
                    <a:pt x="151982" y="20359"/>
                  </a:lnTo>
                  <a:lnTo>
                    <a:pt x="154503" y="23084"/>
                  </a:lnTo>
                  <a:lnTo>
                    <a:pt x="159420" y="28652"/>
                  </a:lnTo>
                  <a:lnTo>
                    <a:pt x="166650" y="37141"/>
                  </a:lnTo>
                  <a:lnTo>
                    <a:pt x="168250" y="39987"/>
                  </a:lnTo>
                  <a:lnTo>
                    <a:pt x="169317" y="42837"/>
                  </a:lnTo>
                  <a:lnTo>
                    <a:pt x="170028" y="45690"/>
                  </a:lnTo>
                  <a:lnTo>
                    <a:pt x="170502" y="49496"/>
                  </a:lnTo>
                  <a:lnTo>
                    <a:pt x="170818" y="53939"/>
                  </a:lnTo>
                  <a:lnTo>
                    <a:pt x="171169" y="63002"/>
                  </a:lnTo>
                  <a:lnTo>
                    <a:pt x="171325" y="70206"/>
                  </a:lnTo>
                  <a:lnTo>
                    <a:pt x="170573" y="73461"/>
                  </a:lnTo>
                  <a:lnTo>
                    <a:pt x="169278" y="76582"/>
                  </a:lnTo>
                  <a:lnTo>
                    <a:pt x="167621" y="79616"/>
                  </a:lnTo>
                  <a:lnTo>
                    <a:pt x="165722" y="82591"/>
                  </a:lnTo>
                  <a:lnTo>
                    <a:pt x="163663" y="85527"/>
                  </a:lnTo>
                  <a:lnTo>
                    <a:pt x="161496" y="88437"/>
                  </a:lnTo>
                  <a:lnTo>
                    <a:pt x="159258" y="92282"/>
                  </a:lnTo>
                  <a:lnTo>
                    <a:pt x="156972" y="96750"/>
                  </a:lnTo>
                  <a:lnTo>
                    <a:pt x="154654" y="101634"/>
                  </a:lnTo>
                  <a:lnTo>
                    <a:pt x="152316" y="104890"/>
                  </a:lnTo>
                  <a:lnTo>
                    <a:pt x="149962" y="107060"/>
                  </a:lnTo>
                  <a:lnTo>
                    <a:pt x="145231" y="110425"/>
                  </a:lnTo>
                  <a:lnTo>
                    <a:pt x="140482" y="115095"/>
                  </a:lnTo>
                  <a:lnTo>
                    <a:pt x="137311" y="117674"/>
                  </a:lnTo>
                  <a:lnTo>
                    <a:pt x="133610" y="120345"/>
                  </a:lnTo>
                  <a:lnTo>
                    <a:pt x="129555" y="123079"/>
                  </a:lnTo>
                  <a:lnTo>
                    <a:pt x="126057" y="125854"/>
                  </a:lnTo>
                  <a:lnTo>
                    <a:pt x="122932" y="128657"/>
                  </a:lnTo>
                  <a:lnTo>
                    <a:pt x="120055" y="131478"/>
                  </a:lnTo>
                  <a:lnTo>
                    <a:pt x="116549" y="133358"/>
                  </a:lnTo>
                  <a:lnTo>
                    <a:pt x="112624" y="134612"/>
                  </a:lnTo>
                  <a:lnTo>
                    <a:pt x="108421" y="135447"/>
                  </a:lnTo>
                  <a:lnTo>
                    <a:pt x="104824" y="136957"/>
                  </a:lnTo>
                  <a:lnTo>
                    <a:pt x="101633" y="138916"/>
                  </a:lnTo>
                  <a:lnTo>
                    <a:pt x="98711" y="141175"/>
                  </a:lnTo>
                  <a:lnTo>
                    <a:pt x="95176" y="143633"/>
                  </a:lnTo>
                  <a:lnTo>
                    <a:pt x="87016" y="148904"/>
                  </a:lnTo>
                  <a:lnTo>
                    <a:pt x="79442" y="151643"/>
                  </a:lnTo>
                  <a:lnTo>
                    <a:pt x="69630" y="154422"/>
                  </a:lnTo>
                  <a:lnTo>
                    <a:pt x="58327" y="157226"/>
                  </a:lnTo>
                  <a:lnTo>
                    <a:pt x="49997" y="159096"/>
                  </a:lnTo>
                  <a:lnTo>
                    <a:pt x="43650" y="160343"/>
                  </a:lnTo>
                  <a:lnTo>
                    <a:pt x="28575" y="1628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92"/>
            <p:cNvSpPr/>
            <p:nvPr/>
          </p:nvSpPr>
          <p:spPr>
            <a:xfrm>
              <a:off x="6672262" y="5409247"/>
              <a:ext cx="57151" cy="368618"/>
            </a:xfrm>
            <a:custGeom>
              <a:avLst/>
              <a:gdLst/>
              <a:ahLst/>
              <a:cxnLst/>
              <a:rect l="0" t="0" r="0" b="0"/>
              <a:pathLst>
                <a:path w="57151" h="368618">
                  <a:moveTo>
                    <a:pt x="57150" y="0"/>
                  </a:moveTo>
                  <a:lnTo>
                    <a:pt x="57150" y="24702"/>
                  </a:lnTo>
                  <a:lnTo>
                    <a:pt x="56356" y="29803"/>
                  </a:lnTo>
                  <a:lnTo>
                    <a:pt x="55034" y="35109"/>
                  </a:lnTo>
                  <a:lnTo>
                    <a:pt x="53357" y="40551"/>
                  </a:lnTo>
                  <a:lnTo>
                    <a:pt x="52240" y="47036"/>
                  </a:lnTo>
                  <a:lnTo>
                    <a:pt x="51496" y="54217"/>
                  </a:lnTo>
                  <a:lnTo>
                    <a:pt x="50999" y="61863"/>
                  </a:lnTo>
                  <a:lnTo>
                    <a:pt x="49874" y="70769"/>
                  </a:lnTo>
                  <a:lnTo>
                    <a:pt x="48331" y="80517"/>
                  </a:lnTo>
                  <a:lnTo>
                    <a:pt x="46509" y="90825"/>
                  </a:lnTo>
                  <a:lnTo>
                    <a:pt x="45293" y="100555"/>
                  </a:lnTo>
                  <a:lnTo>
                    <a:pt x="44483" y="109899"/>
                  </a:lnTo>
                  <a:lnTo>
                    <a:pt x="43942" y="118986"/>
                  </a:lnTo>
                  <a:lnTo>
                    <a:pt x="42789" y="127901"/>
                  </a:lnTo>
                  <a:lnTo>
                    <a:pt x="41226" y="136702"/>
                  </a:lnTo>
                  <a:lnTo>
                    <a:pt x="39391" y="145428"/>
                  </a:lnTo>
                  <a:lnTo>
                    <a:pt x="38167" y="154102"/>
                  </a:lnTo>
                  <a:lnTo>
                    <a:pt x="37350" y="162742"/>
                  </a:lnTo>
                  <a:lnTo>
                    <a:pt x="36806" y="171360"/>
                  </a:lnTo>
                  <a:lnTo>
                    <a:pt x="35651" y="179962"/>
                  </a:lnTo>
                  <a:lnTo>
                    <a:pt x="34086" y="188555"/>
                  </a:lnTo>
                  <a:lnTo>
                    <a:pt x="32249" y="197141"/>
                  </a:lnTo>
                  <a:lnTo>
                    <a:pt x="31024" y="204770"/>
                  </a:lnTo>
                  <a:lnTo>
                    <a:pt x="30208" y="211761"/>
                  </a:lnTo>
                  <a:lnTo>
                    <a:pt x="29663" y="218326"/>
                  </a:lnTo>
                  <a:lnTo>
                    <a:pt x="28507" y="225560"/>
                  </a:lnTo>
                  <a:lnTo>
                    <a:pt x="26942" y="233241"/>
                  </a:lnTo>
                  <a:lnTo>
                    <a:pt x="25105" y="241219"/>
                  </a:lnTo>
                  <a:lnTo>
                    <a:pt x="23087" y="248443"/>
                  </a:lnTo>
                  <a:lnTo>
                    <a:pt x="20948" y="255163"/>
                  </a:lnTo>
                  <a:lnTo>
                    <a:pt x="18728" y="261549"/>
                  </a:lnTo>
                  <a:lnTo>
                    <a:pt x="16453" y="266758"/>
                  </a:lnTo>
                  <a:lnTo>
                    <a:pt x="14145" y="271184"/>
                  </a:lnTo>
                  <a:lnTo>
                    <a:pt x="11811" y="275087"/>
                  </a:lnTo>
                  <a:lnTo>
                    <a:pt x="10255" y="279593"/>
                  </a:lnTo>
                  <a:lnTo>
                    <a:pt x="8527" y="289681"/>
                  </a:lnTo>
                  <a:lnTo>
                    <a:pt x="7758" y="297975"/>
                  </a:lnTo>
                  <a:lnTo>
                    <a:pt x="7326" y="307998"/>
                  </a:lnTo>
                  <a:lnTo>
                    <a:pt x="7225" y="315006"/>
                  </a:lnTo>
                  <a:lnTo>
                    <a:pt x="7180" y="324470"/>
                  </a:lnTo>
                  <a:lnTo>
                    <a:pt x="6374" y="328708"/>
                  </a:lnTo>
                  <a:lnTo>
                    <a:pt x="5043" y="332486"/>
                  </a:lnTo>
                  <a:lnTo>
                    <a:pt x="3362" y="335958"/>
                  </a:lnTo>
                  <a:lnTo>
                    <a:pt x="2242" y="339224"/>
                  </a:lnTo>
                  <a:lnTo>
                    <a:pt x="1494" y="342355"/>
                  </a:lnTo>
                  <a:lnTo>
                    <a:pt x="0" y="3686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93"/>
            <p:cNvSpPr/>
            <p:nvPr/>
          </p:nvSpPr>
          <p:spPr>
            <a:xfrm>
              <a:off x="6772310" y="5555010"/>
              <a:ext cx="142841" cy="171300"/>
            </a:xfrm>
            <a:custGeom>
              <a:avLst/>
              <a:gdLst/>
              <a:ahLst/>
              <a:cxnLst/>
              <a:rect l="0" t="0" r="0" b="0"/>
              <a:pathLst>
                <a:path w="142841" h="171300">
                  <a:moveTo>
                    <a:pt x="78546" y="8542"/>
                  </a:moveTo>
                  <a:lnTo>
                    <a:pt x="72396" y="8542"/>
                  </a:lnTo>
                  <a:lnTo>
                    <a:pt x="72065" y="7590"/>
                  </a:lnTo>
                  <a:lnTo>
                    <a:pt x="71697" y="3992"/>
                  </a:lnTo>
                  <a:lnTo>
                    <a:pt x="70805" y="2651"/>
                  </a:lnTo>
                  <a:lnTo>
                    <a:pt x="69417" y="1757"/>
                  </a:lnTo>
                  <a:lnTo>
                    <a:pt x="65278" y="323"/>
                  </a:lnTo>
                  <a:lnTo>
                    <a:pt x="62595" y="126"/>
                  </a:lnTo>
                  <a:lnTo>
                    <a:pt x="58197" y="0"/>
                  </a:lnTo>
                  <a:lnTo>
                    <a:pt x="55479" y="2524"/>
                  </a:lnTo>
                  <a:lnTo>
                    <a:pt x="51625" y="6820"/>
                  </a:lnTo>
                  <a:lnTo>
                    <a:pt x="42684" y="17339"/>
                  </a:lnTo>
                  <a:lnTo>
                    <a:pt x="22358" y="41681"/>
                  </a:lnTo>
                  <a:lnTo>
                    <a:pt x="19656" y="46827"/>
                  </a:lnTo>
                  <a:lnTo>
                    <a:pt x="17855" y="52163"/>
                  </a:lnTo>
                  <a:lnTo>
                    <a:pt x="16654" y="57625"/>
                  </a:lnTo>
                  <a:lnTo>
                    <a:pt x="15060" y="63172"/>
                  </a:lnTo>
                  <a:lnTo>
                    <a:pt x="13203" y="68775"/>
                  </a:lnTo>
                  <a:lnTo>
                    <a:pt x="11172" y="74414"/>
                  </a:lnTo>
                  <a:lnTo>
                    <a:pt x="9024" y="79127"/>
                  </a:lnTo>
                  <a:lnTo>
                    <a:pt x="6797" y="83221"/>
                  </a:lnTo>
                  <a:lnTo>
                    <a:pt x="4520" y="86903"/>
                  </a:lnTo>
                  <a:lnTo>
                    <a:pt x="3002" y="91263"/>
                  </a:lnTo>
                  <a:lnTo>
                    <a:pt x="1990" y="96074"/>
                  </a:lnTo>
                  <a:lnTo>
                    <a:pt x="1315" y="101187"/>
                  </a:lnTo>
                  <a:lnTo>
                    <a:pt x="864" y="106501"/>
                  </a:lnTo>
                  <a:lnTo>
                    <a:pt x="564" y="111948"/>
                  </a:lnTo>
                  <a:lnTo>
                    <a:pt x="232" y="122128"/>
                  </a:lnTo>
                  <a:lnTo>
                    <a:pt x="83" y="129827"/>
                  </a:lnTo>
                  <a:lnTo>
                    <a:pt x="0" y="144068"/>
                  </a:lnTo>
                  <a:lnTo>
                    <a:pt x="782" y="148422"/>
                  </a:lnTo>
                  <a:lnTo>
                    <a:pt x="2098" y="152278"/>
                  </a:lnTo>
                  <a:lnTo>
                    <a:pt x="3768" y="155801"/>
                  </a:lnTo>
                  <a:lnTo>
                    <a:pt x="5675" y="158150"/>
                  </a:lnTo>
                  <a:lnTo>
                    <a:pt x="7740" y="159715"/>
                  </a:lnTo>
                  <a:lnTo>
                    <a:pt x="9911" y="160760"/>
                  </a:lnTo>
                  <a:lnTo>
                    <a:pt x="11358" y="162408"/>
                  </a:lnTo>
                  <a:lnTo>
                    <a:pt x="12323" y="164459"/>
                  </a:lnTo>
                  <a:lnTo>
                    <a:pt x="12966" y="166779"/>
                  </a:lnTo>
                  <a:lnTo>
                    <a:pt x="14188" y="168326"/>
                  </a:lnTo>
                  <a:lnTo>
                    <a:pt x="15798" y="169358"/>
                  </a:lnTo>
                  <a:lnTo>
                    <a:pt x="19701" y="170503"/>
                  </a:lnTo>
                  <a:lnTo>
                    <a:pt x="24082" y="171012"/>
                  </a:lnTo>
                  <a:lnTo>
                    <a:pt x="26362" y="171148"/>
                  </a:lnTo>
                  <a:lnTo>
                    <a:pt x="31011" y="171299"/>
                  </a:lnTo>
                  <a:lnTo>
                    <a:pt x="33362" y="170387"/>
                  </a:lnTo>
                  <a:lnTo>
                    <a:pt x="35724" y="168826"/>
                  </a:lnTo>
                  <a:lnTo>
                    <a:pt x="38092" y="166833"/>
                  </a:lnTo>
                  <a:lnTo>
                    <a:pt x="40464" y="164552"/>
                  </a:lnTo>
                  <a:lnTo>
                    <a:pt x="42839" y="162079"/>
                  </a:lnTo>
                  <a:lnTo>
                    <a:pt x="45216" y="159478"/>
                  </a:lnTo>
                  <a:lnTo>
                    <a:pt x="47595" y="155838"/>
                  </a:lnTo>
                  <a:lnTo>
                    <a:pt x="49975" y="151507"/>
                  </a:lnTo>
                  <a:lnTo>
                    <a:pt x="52354" y="146715"/>
                  </a:lnTo>
                  <a:lnTo>
                    <a:pt x="54736" y="142567"/>
                  </a:lnTo>
                  <a:lnTo>
                    <a:pt x="57116" y="138849"/>
                  </a:lnTo>
                  <a:lnTo>
                    <a:pt x="59497" y="135419"/>
                  </a:lnTo>
                  <a:lnTo>
                    <a:pt x="61878" y="131227"/>
                  </a:lnTo>
                  <a:lnTo>
                    <a:pt x="64259" y="126527"/>
                  </a:lnTo>
                  <a:lnTo>
                    <a:pt x="66640" y="121488"/>
                  </a:lnTo>
                  <a:lnTo>
                    <a:pt x="71403" y="110810"/>
                  </a:lnTo>
                  <a:lnTo>
                    <a:pt x="73783" y="105296"/>
                  </a:lnTo>
                  <a:lnTo>
                    <a:pt x="76165" y="98762"/>
                  </a:lnTo>
                  <a:lnTo>
                    <a:pt x="78546" y="91549"/>
                  </a:lnTo>
                  <a:lnTo>
                    <a:pt x="80927" y="83882"/>
                  </a:lnTo>
                  <a:lnTo>
                    <a:pt x="83308" y="73057"/>
                  </a:lnTo>
                  <a:lnTo>
                    <a:pt x="85690" y="60124"/>
                  </a:lnTo>
                  <a:lnTo>
                    <a:pt x="92709" y="17861"/>
                  </a:lnTo>
                  <a:lnTo>
                    <a:pt x="92809" y="23153"/>
                  </a:lnTo>
                  <a:lnTo>
                    <a:pt x="92832" y="44901"/>
                  </a:lnTo>
                  <a:lnTo>
                    <a:pt x="93626" y="48974"/>
                  </a:lnTo>
                  <a:lnTo>
                    <a:pt x="94950" y="53594"/>
                  </a:lnTo>
                  <a:lnTo>
                    <a:pt x="96625" y="58579"/>
                  </a:lnTo>
                  <a:lnTo>
                    <a:pt x="97742" y="63808"/>
                  </a:lnTo>
                  <a:lnTo>
                    <a:pt x="98488" y="69199"/>
                  </a:lnTo>
                  <a:lnTo>
                    <a:pt x="98984" y="74697"/>
                  </a:lnTo>
                  <a:lnTo>
                    <a:pt x="99315" y="79315"/>
                  </a:lnTo>
                  <a:lnTo>
                    <a:pt x="99536" y="83347"/>
                  </a:lnTo>
                  <a:lnTo>
                    <a:pt x="99683" y="86987"/>
                  </a:lnTo>
                  <a:lnTo>
                    <a:pt x="100575" y="91319"/>
                  </a:lnTo>
                  <a:lnTo>
                    <a:pt x="101963" y="96112"/>
                  </a:lnTo>
                  <a:lnTo>
                    <a:pt x="103682" y="101212"/>
                  </a:lnTo>
                  <a:lnTo>
                    <a:pt x="104829" y="105565"/>
                  </a:lnTo>
                  <a:lnTo>
                    <a:pt x="105593" y="109419"/>
                  </a:lnTo>
                  <a:lnTo>
                    <a:pt x="106102" y="112941"/>
                  </a:lnTo>
                  <a:lnTo>
                    <a:pt x="107235" y="116241"/>
                  </a:lnTo>
                  <a:lnTo>
                    <a:pt x="108785" y="119394"/>
                  </a:lnTo>
                  <a:lnTo>
                    <a:pt x="110611" y="122448"/>
                  </a:lnTo>
                  <a:lnTo>
                    <a:pt x="112623" y="125437"/>
                  </a:lnTo>
                  <a:lnTo>
                    <a:pt x="114757" y="128383"/>
                  </a:lnTo>
                  <a:lnTo>
                    <a:pt x="120094" y="135402"/>
                  </a:lnTo>
                  <a:lnTo>
                    <a:pt x="121326" y="135977"/>
                  </a:lnTo>
                  <a:lnTo>
                    <a:pt x="124812" y="136618"/>
                  </a:lnTo>
                  <a:lnTo>
                    <a:pt x="129006" y="136902"/>
                  </a:lnTo>
                  <a:lnTo>
                    <a:pt x="133517" y="137028"/>
                  </a:lnTo>
                  <a:lnTo>
                    <a:pt x="138167" y="137085"/>
                  </a:lnTo>
                  <a:lnTo>
                    <a:pt x="139725" y="136147"/>
                  </a:lnTo>
                  <a:lnTo>
                    <a:pt x="140763" y="134569"/>
                  </a:lnTo>
                  <a:lnTo>
                    <a:pt x="142840" y="1285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94"/>
            <p:cNvSpPr/>
            <p:nvPr/>
          </p:nvSpPr>
          <p:spPr>
            <a:xfrm>
              <a:off x="6965156" y="5499215"/>
              <a:ext cx="135629" cy="218643"/>
            </a:xfrm>
            <a:custGeom>
              <a:avLst/>
              <a:gdLst/>
              <a:ahLst/>
              <a:cxnLst/>
              <a:rect l="0" t="0" r="0" b="0"/>
              <a:pathLst>
                <a:path w="135629" h="218643">
                  <a:moveTo>
                    <a:pt x="0" y="47192"/>
                  </a:moveTo>
                  <a:lnTo>
                    <a:pt x="0" y="67343"/>
                  </a:lnTo>
                  <a:lnTo>
                    <a:pt x="794" y="70151"/>
                  </a:lnTo>
                  <a:lnTo>
                    <a:pt x="3793" y="75811"/>
                  </a:lnTo>
                  <a:lnTo>
                    <a:pt x="4910" y="79606"/>
                  </a:lnTo>
                  <a:lnTo>
                    <a:pt x="5654" y="84042"/>
                  </a:lnTo>
                  <a:lnTo>
                    <a:pt x="6151" y="88903"/>
                  </a:lnTo>
                  <a:lnTo>
                    <a:pt x="6482" y="94049"/>
                  </a:lnTo>
                  <a:lnTo>
                    <a:pt x="6702" y="99386"/>
                  </a:lnTo>
                  <a:lnTo>
                    <a:pt x="6850" y="104847"/>
                  </a:lnTo>
                  <a:lnTo>
                    <a:pt x="7741" y="110394"/>
                  </a:lnTo>
                  <a:lnTo>
                    <a:pt x="9129" y="115997"/>
                  </a:lnTo>
                  <a:lnTo>
                    <a:pt x="10849" y="121637"/>
                  </a:lnTo>
                  <a:lnTo>
                    <a:pt x="11995" y="127302"/>
                  </a:lnTo>
                  <a:lnTo>
                    <a:pt x="12759" y="132983"/>
                  </a:lnTo>
                  <a:lnTo>
                    <a:pt x="13269" y="138676"/>
                  </a:lnTo>
                  <a:lnTo>
                    <a:pt x="13608" y="144377"/>
                  </a:lnTo>
                  <a:lnTo>
                    <a:pt x="13835" y="150082"/>
                  </a:lnTo>
                  <a:lnTo>
                    <a:pt x="14153" y="164673"/>
                  </a:lnTo>
                  <a:lnTo>
                    <a:pt x="14198" y="168375"/>
                  </a:lnTo>
                  <a:lnTo>
                    <a:pt x="13434" y="171796"/>
                  </a:lnTo>
                  <a:lnTo>
                    <a:pt x="10469" y="178137"/>
                  </a:lnTo>
                  <a:lnTo>
                    <a:pt x="8621" y="184130"/>
                  </a:lnTo>
                  <a:lnTo>
                    <a:pt x="7230" y="192410"/>
                  </a:lnTo>
                  <a:lnTo>
                    <a:pt x="7155" y="186072"/>
                  </a:lnTo>
                  <a:lnTo>
                    <a:pt x="7144" y="151461"/>
                  </a:lnTo>
                  <a:lnTo>
                    <a:pt x="12701" y="134802"/>
                  </a:lnTo>
                  <a:lnTo>
                    <a:pt x="21960" y="110361"/>
                  </a:lnTo>
                  <a:lnTo>
                    <a:pt x="33690" y="80732"/>
                  </a:lnTo>
                  <a:lnTo>
                    <a:pt x="43098" y="60027"/>
                  </a:lnTo>
                  <a:lnTo>
                    <a:pt x="50956" y="45271"/>
                  </a:lnTo>
                  <a:lnTo>
                    <a:pt x="57783" y="34481"/>
                  </a:lnTo>
                  <a:lnTo>
                    <a:pt x="63128" y="26336"/>
                  </a:lnTo>
                  <a:lnTo>
                    <a:pt x="67486" y="19953"/>
                  </a:lnTo>
                  <a:lnTo>
                    <a:pt x="71184" y="14745"/>
                  </a:lnTo>
                  <a:lnTo>
                    <a:pt x="75237" y="11273"/>
                  </a:lnTo>
                  <a:lnTo>
                    <a:pt x="79527" y="8958"/>
                  </a:lnTo>
                  <a:lnTo>
                    <a:pt x="83974" y="7415"/>
                  </a:lnTo>
                  <a:lnTo>
                    <a:pt x="87733" y="5435"/>
                  </a:lnTo>
                  <a:lnTo>
                    <a:pt x="91032" y="3161"/>
                  </a:lnTo>
                  <a:lnTo>
                    <a:pt x="94026" y="693"/>
                  </a:lnTo>
                  <a:lnTo>
                    <a:pt x="96815" y="0"/>
                  </a:lnTo>
                  <a:lnTo>
                    <a:pt x="99468" y="491"/>
                  </a:lnTo>
                  <a:lnTo>
                    <a:pt x="102031" y="1770"/>
                  </a:lnTo>
                  <a:lnTo>
                    <a:pt x="104533" y="2623"/>
                  </a:lnTo>
                  <a:lnTo>
                    <a:pt x="106995" y="3192"/>
                  </a:lnTo>
                  <a:lnTo>
                    <a:pt x="109430" y="3571"/>
                  </a:lnTo>
                  <a:lnTo>
                    <a:pt x="111053" y="4776"/>
                  </a:lnTo>
                  <a:lnTo>
                    <a:pt x="112136" y="6532"/>
                  </a:lnTo>
                  <a:lnTo>
                    <a:pt x="112857" y="8656"/>
                  </a:lnTo>
                  <a:lnTo>
                    <a:pt x="114925" y="11976"/>
                  </a:lnTo>
                  <a:lnTo>
                    <a:pt x="117893" y="16095"/>
                  </a:lnTo>
                  <a:lnTo>
                    <a:pt x="121457" y="20746"/>
                  </a:lnTo>
                  <a:lnTo>
                    <a:pt x="123834" y="24798"/>
                  </a:lnTo>
                  <a:lnTo>
                    <a:pt x="125418" y="28453"/>
                  </a:lnTo>
                  <a:lnTo>
                    <a:pt x="126475" y="31842"/>
                  </a:lnTo>
                  <a:lnTo>
                    <a:pt x="131754" y="50264"/>
                  </a:lnTo>
                  <a:lnTo>
                    <a:pt x="133080" y="56860"/>
                  </a:lnTo>
                  <a:lnTo>
                    <a:pt x="133964" y="63162"/>
                  </a:lnTo>
                  <a:lnTo>
                    <a:pt x="134553" y="69269"/>
                  </a:lnTo>
                  <a:lnTo>
                    <a:pt x="134946" y="75245"/>
                  </a:lnTo>
                  <a:lnTo>
                    <a:pt x="135208" y="81134"/>
                  </a:lnTo>
                  <a:lnTo>
                    <a:pt x="135498" y="92758"/>
                  </a:lnTo>
                  <a:lnTo>
                    <a:pt x="135628" y="104273"/>
                  </a:lnTo>
                  <a:lnTo>
                    <a:pt x="134869" y="110011"/>
                  </a:lnTo>
                  <a:lnTo>
                    <a:pt x="133568" y="115742"/>
                  </a:lnTo>
                  <a:lnTo>
                    <a:pt x="131908" y="121467"/>
                  </a:lnTo>
                  <a:lnTo>
                    <a:pt x="130801" y="127188"/>
                  </a:lnTo>
                  <a:lnTo>
                    <a:pt x="130063" y="132908"/>
                  </a:lnTo>
                  <a:lnTo>
                    <a:pt x="129572" y="138626"/>
                  </a:lnTo>
                  <a:lnTo>
                    <a:pt x="129244" y="144343"/>
                  </a:lnTo>
                  <a:lnTo>
                    <a:pt x="129024" y="150059"/>
                  </a:lnTo>
                  <a:lnTo>
                    <a:pt x="128782" y="161491"/>
                  </a:lnTo>
                  <a:lnTo>
                    <a:pt x="128613" y="185516"/>
                  </a:lnTo>
                  <a:lnTo>
                    <a:pt x="127811" y="188938"/>
                  </a:lnTo>
                  <a:lnTo>
                    <a:pt x="124803" y="195281"/>
                  </a:lnTo>
                  <a:lnTo>
                    <a:pt x="122936" y="201274"/>
                  </a:lnTo>
                  <a:lnTo>
                    <a:pt x="122107" y="207113"/>
                  </a:lnTo>
                  <a:lnTo>
                    <a:pt x="121739" y="212883"/>
                  </a:lnTo>
                  <a:lnTo>
                    <a:pt x="121444" y="2186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95"/>
            <p:cNvSpPr/>
            <p:nvPr/>
          </p:nvSpPr>
          <p:spPr>
            <a:xfrm>
              <a:off x="7143750" y="5495183"/>
              <a:ext cx="142876" cy="171199"/>
            </a:xfrm>
            <a:custGeom>
              <a:avLst/>
              <a:gdLst/>
              <a:ahLst/>
              <a:cxnLst/>
              <a:rect l="0" t="0" r="0" b="0"/>
              <a:pathLst>
                <a:path w="142876" h="171199">
                  <a:moveTo>
                    <a:pt x="0" y="128377"/>
                  </a:moveTo>
                  <a:lnTo>
                    <a:pt x="9942" y="128377"/>
                  </a:lnTo>
                  <a:lnTo>
                    <a:pt x="12185" y="127424"/>
                  </a:lnTo>
                  <a:lnTo>
                    <a:pt x="14473" y="125837"/>
                  </a:lnTo>
                  <a:lnTo>
                    <a:pt x="20057" y="120995"/>
                  </a:lnTo>
                  <a:lnTo>
                    <a:pt x="22937" y="117794"/>
                  </a:lnTo>
                  <a:lnTo>
                    <a:pt x="31253" y="107977"/>
                  </a:lnTo>
                  <a:lnTo>
                    <a:pt x="33535" y="106204"/>
                  </a:lnTo>
                  <a:lnTo>
                    <a:pt x="35851" y="105022"/>
                  </a:lnTo>
                  <a:lnTo>
                    <a:pt x="38188" y="104235"/>
                  </a:lnTo>
                  <a:lnTo>
                    <a:pt x="40540" y="102757"/>
                  </a:lnTo>
                  <a:lnTo>
                    <a:pt x="42902" y="100819"/>
                  </a:lnTo>
                  <a:lnTo>
                    <a:pt x="45270" y="98575"/>
                  </a:lnTo>
                  <a:lnTo>
                    <a:pt x="48436" y="96127"/>
                  </a:lnTo>
                  <a:lnTo>
                    <a:pt x="52134" y="93542"/>
                  </a:lnTo>
                  <a:lnTo>
                    <a:pt x="56188" y="90865"/>
                  </a:lnTo>
                  <a:lnTo>
                    <a:pt x="59683" y="88129"/>
                  </a:lnTo>
                  <a:lnTo>
                    <a:pt x="62807" y="85352"/>
                  </a:lnTo>
                  <a:lnTo>
                    <a:pt x="65684" y="82549"/>
                  </a:lnTo>
                  <a:lnTo>
                    <a:pt x="68395" y="79727"/>
                  </a:lnTo>
                  <a:lnTo>
                    <a:pt x="70997" y="76894"/>
                  </a:lnTo>
                  <a:lnTo>
                    <a:pt x="73524" y="74053"/>
                  </a:lnTo>
                  <a:lnTo>
                    <a:pt x="76004" y="70253"/>
                  </a:lnTo>
                  <a:lnTo>
                    <a:pt x="78451" y="65815"/>
                  </a:lnTo>
                  <a:lnTo>
                    <a:pt x="80875" y="60951"/>
                  </a:lnTo>
                  <a:lnTo>
                    <a:pt x="83285" y="56757"/>
                  </a:lnTo>
                  <a:lnTo>
                    <a:pt x="85686" y="53007"/>
                  </a:lnTo>
                  <a:lnTo>
                    <a:pt x="88080" y="49556"/>
                  </a:lnTo>
                  <a:lnTo>
                    <a:pt x="90470" y="46302"/>
                  </a:lnTo>
                  <a:lnTo>
                    <a:pt x="95242" y="40146"/>
                  </a:lnTo>
                  <a:lnTo>
                    <a:pt x="109976" y="22224"/>
                  </a:lnTo>
                  <a:lnTo>
                    <a:pt x="113004" y="16651"/>
                  </a:lnTo>
                  <a:lnTo>
                    <a:pt x="114231" y="11983"/>
                  </a:lnTo>
                  <a:lnTo>
                    <a:pt x="114253" y="7919"/>
                  </a:lnTo>
                  <a:lnTo>
                    <a:pt x="113475" y="5209"/>
                  </a:lnTo>
                  <a:lnTo>
                    <a:pt x="112162" y="3402"/>
                  </a:lnTo>
                  <a:lnTo>
                    <a:pt x="110494" y="2198"/>
                  </a:lnTo>
                  <a:lnTo>
                    <a:pt x="106522" y="860"/>
                  </a:lnTo>
                  <a:lnTo>
                    <a:pt x="101298" y="0"/>
                  </a:lnTo>
                  <a:lnTo>
                    <a:pt x="98467" y="2423"/>
                  </a:lnTo>
                  <a:lnTo>
                    <a:pt x="96601" y="4403"/>
                  </a:lnTo>
                  <a:lnTo>
                    <a:pt x="93769" y="5723"/>
                  </a:lnTo>
                  <a:lnTo>
                    <a:pt x="90294" y="6602"/>
                  </a:lnTo>
                  <a:lnTo>
                    <a:pt x="86390" y="7188"/>
                  </a:lnTo>
                  <a:lnTo>
                    <a:pt x="82993" y="8532"/>
                  </a:lnTo>
                  <a:lnTo>
                    <a:pt x="79935" y="10380"/>
                  </a:lnTo>
                  <a:lnTo>
                    <a:pt x="77103" y="12565"/>
                  </a:lnTo>
                  <a:lnTo>
                    <a:pt x="74421" y="15926"/>
                  </a:lnTo>
                  <a:lnTo>
                    <a:pt x="71839" y="20072"/>
                  </a:lnTo>
                  <a:lnTo>
                    <a:pt x="69324" y="24742"/>
                  </a:lnTo>
                  <a:lnTo>
                    <a:pt x="66853" y="28806"/>
                  </a:lnTo>
                  <a:lnTo>
                    <a:pt x="64413" y="32469"/>
                  </a:lnTo>
                  <a:lnTo>
                    <a:pt x="61992" y="35863"/>
                  </a:lnTo>
                  <a:lnTo>
                    <a:pt x="59583" y="39078"/>
                  </a:lnTo>
                  <a:lnTo>
                    <a:pt x="54792" y="45191"/>
                  </a:lnTo>
                  <a:lnTo>
                    <a:pt x="52403" y="49107"/>
                  </a:lnTo>
                  <a:lnTo>
                    <a:pt x="50017" y="53622"/>
                  </a:lnTo>
                  <a:lnTo>
                    <a:pt x="47631" y="58538"/>
                  </a:lnTo>
                  <a:lnTo>
                    <a:pt x="45249" y="62768"/>
                  </a:lnTo>
                  <a:lnTo>
                    <a:pt x="42865" y="66540"/>
                  </a:lnTo>
                  <a:lnTo>
                    <a:pt x="40483" y="70007"/>
                  </a:lnTo>
                  <a:lnTo>
                    <a:pt x="38895" y="73271"/>
                  </a:lnTo>
                  <a:lnTo>
                    <a:pt x="37836" y="76400"/>
                  </a:lnTo>
                  <a:lnTo>
                    <a:pt x="37130" y="79438"/>
                  </a:lnTo>
                  <a:lnTo>
                    <a:pt x="36659" y="83368"/>
                  </a:lnTo>
                  <a:lnTo>
                    <a:pt x="36345" y="87894"/>
                  </a:lnTo>
                  <a:lnTo>
                    <a:pt x="35997" y="97049"/>
                  </a:lnTo>
                  <a:lnTo>
                    <a:pt x="35842" y="104294"/>
                  </a:lnTo>
                  <a:lnTo>
                    <a:pt x="35729" y="129935"/>
                  </a:lnTo>
                  <a:lnTo>
                    <a:pt x="36519" y="133226"/>
                  </a:lnTo>
                  <a:lnTo>
                    <a:pt x="37840" y="136372"/>
                  </a:lnTo>
                  <a:lnTo>
                    <a:pt x="39514" y="139422"/>
                  </a:lnTo>
                  <a:lnTo>
                    <a:pt x="41423" y="142407"/>
                  </a:lnTo>
                  <a:lnTo>
                    <a:pt x="43491" y="145351"/>
                  </a:lnTo>
                  <a:lnTo>
                    <a:pt x="45663" y="148265"/>
                  </a:lnTo>
                  <a:lnTo>
                    <a:pt x="47904" y="150208"/>
                  </a:lnTo>
                  <a:lnTo>
                    <a:pt x="50192" y="151504"/>
                  </a:lnTo>
                  <a:lnTo>
                    <a:pt x="52511" y="152367"/>
                  </a:lnTo>
                  <a:lnTo>
                    <a:pt x="54850" y="153895"/>
                  </a:lnTo>
                  <a:lnTo>
                    <a:pt x="57205" y="155867"/>
                  </a:lnTo>
                  <a:lnTo>
                    <a:pt x="59568" y="158133"/>
                  </a:lnTo>
                  <a:lnTo>
                    <a:pt x="61937" y="160597"/>
                  </a:lnTo>
                  <a:lnTo>
                    <a:pt x="64310" y="163192"/>
                  </a:lnTo>
                  <a:lnTo>
                    <a:pt x="66685" y="165874"/>
                  </a:lnTo>
                  <a:lnTo>
                    <a:pt x="69063" y="167662"/>
                  </a:lnTo>
                  <a:lnTo>
                    <a:pt x="71442" y="168855"/>
                  </a:lnTo>
                  <a:lnTo>
                    <a:pt x="73821" y="169649"/>
                  </a:lnTo>
                  <a:lnTo>
                    <a:pt x="76996" y="170180"/>
                  </a:lnTo>
                  <a:lnTo>
                    <a:pt x="80699" y="170533"/>
                  </a:lnTo>
                  <a:lnTo>
                    <a:pt x="88253" y="170925"/>
                  </a:lnTo>
                  <a:lnTo>
                    <a:pt x="96969" y="171146"/>
                  </a:lnTo>
                  <a:lnTo>
                    <a:pt x="102099" y="171198"/>
                  </a:lnTo>
                  <a:lnTo>
                    <a:pt x="105372" y="170259"/>
                  </a:lnTo>
                  <a:lnTo>
                    <a:pt x="109142" y="168681"/>
                  </a:lnTo>
                  <a:lnTo>
                    <a:pt x="113242" y="166676"/>
                  </a:lnTo>
                  <a:lnTo>
                    <a:pt x="116770" y="164387"/>
                  </a:lnTo>
                  <a:lnTo>
                    <a:pt x="119915" y="161908"/>
                  </a:lnTo>
                  <a:lnTo>
                    <a:pt x="122806" y="159304"/>
                  </a:lnTo>
                  <a:lnTo>
                    <a:pt x="126320" y="157567"/>
                  </a:lnTo>
                  <a:lnTo>
                    <a:pt x="130251" y="156410"/>
                  </a:lnTo>
                  <a:lnTo>
                    <a:pt x="134459" y="155637"/>
                  </a:lnTo>
                  <a:lnTo>
                    <a:pt x="137264" y="154171"/>
                  </a:lnTo>
                  <a:lnTo>
                    <a:pt x="139134" y="152240"/>
                  </a:lnTo>
                  <a:lnTo>
                    <a:pt x="142875" y="1455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96"/>
            <p:cNvSpPr/>
            <p:nvPr/>
          </p:nvSpPr>
          <p:spPr>
            <a:xfrm>
              <a:off x="7458075" y="5374957"/>
              <a:ext cx="221457" cy="222886"/>
            </a:xfrm>
            <a:custGeom>
              <a:avLst/>
              <a:gdLst/>
              <a:ahLst/>
              <a:cxnLst/>
              <a:rect l="0" t="0" r="0" b="0"/>
              <a:pathLst>
                <a:path w="221457" h="222886">
                  <a:moveTo>
                    <a:pt x="0" y="0"/>
                  </a:moveTo>
                  <a:lnTo>
                    <a:pt x="3792" y="9102"/>
                  </a:lnTo>
                  <a:lnTo>
                    <a:pt x="6497" y="12735"/>
                  </a:lnTo>
                  <a:lnTo>
                    <a:pt x="9887" y="16110"/>
                  </a:lnTo>
                  <a:lnTo>
                    <a:pt x="13735" y="19313"/>
                  </a:lnTo>
                  <a:lnTo>
                    <a:pt x="20127" y="25411"/>
                  </a:lnTo>
                  <a:lnTo>
                    <a:pt x="26407" y="32249"/>
                  </a:lnTo>
                  <a:lnTo>
                    <a:pt x="41258" y="49621"/>
                  </a:lnTo>
                  <a:lnTo>
                    <a:pt x="47705" y="56344"/>
                  </a:lnTo>
                  <a:lnTo>
                    <a:pt x="51647" y="59470"/>
                  </a:lnTo>
                  <a:lnTo>
                    <a:pt x="55864" y="62506"/>
                  </a:lnTo>
                  <a:lnTo>
                    <a:pt x="60260" y="66436"/>
                  </a:lnTo>
                  <a:lnTo>
                    <a:pt x="64780" y="70961"/>
                  </a:lnTo>
                  <a:lnTo>
                    <a:pt x="69381" y="75882"/>
                  </a:lnTo>
                  <a:lnTo>
                    <a:pt x="73242" y="81068"/>
                  </a:lnTo>
                  <a:lnTo>
                    <a:pt x="76608" y="86430"/>
                  </a:lnTo>
                  <a:lnTo>
                    <a:pt x="79647" y="91911"/>
                  </a:lnTo>
                  <a:lnTo>
                    <a:pt x="83260" y="97469"/>
                  </a:lnTo>
                  <a:lnTo>
                    <a:pt x="87257" y="103079"/>
                  </a:lnTo>
                  <a:lnTo>
                    <a:pt x="91509" y="108724"/>
                  </a:lnTo>
                  <a:lnTo>
                    <a:pt x="95931" y="113441"/>
                  </a:lnTo>
                  <a:lnTo>
                    <a:pt x="100466" y="117537"/>
                  </a:lnTo>
                  <a:lnTo>
                    <a:pt x="122944" y="135507"/>
                  </a:lnTo>
                  <a:lnTo>
                    <a:pt x="128794" y="139868"/>
                  </a:lnTo>
                  <a:lnTo>
                    <a:pt x="134281" y="143727"/>
                  </a:lnTo>
                  <a:lnTo>
                    <a:pt x="139527" y="147253"/>
                  </a:lnTo>
                  <a:lnTo>
                    <a:pt x="144612" y="151509"/>
                  </a:lnTo>
                  <a:lnTo>
                    <a:pt x="149589" y="156251"/>
                  </a:lnTo>
                  <a:lnTo>
                    <a:pt x="154495" y="161317"/>
                  </a:lnTo>
                  <a:lnTo>
                    <a:pt x="162062" y="169487"/>
                  </a:lnTo>
                  <a:lnTo>
                    <a:pt x="168071" y="176292"/>
                  </a:lnTo>
                  <a:lnTo>
                    <a:pt x="180843" y="191338"/>
                  </a:lnTo>
                  <a:lnTo>
                    <a:pt x="188079" y="199991"/>
                  </a:lnTo>
                  <a:lnTo>
                    <a:pt x="191268" y="201907"/>
                  </a:lnTo>
                  <a:lnTo>
                    <a:pt x="194981" y="203185"/>
                  </a:lnTo>
                  <a:lnTo>
                    <a:pt x="199043" y="204036"/>
                  </a:lnTo>
                  <a:lnTo>
                    <a:pt x="201752" y="205557"/>
                  </a:lnTo>
                  <a:lnTo>
                    <a:pt x="203557" y="207523"/>
                  </a:lnTo>
                  <a:lnTo>
                    <a:pt x="206357" y="212247"/>
                  </a:lnTo>
                  <a:lnTo>
                    <a:pt x="210247" y="217522"/>
                  </a:lnTo>
                  <a:lnTo>
                    <a:pt x="213107" y="221296"/>
                  </a:lnTo>
                  <a:lnTo>
                    <a:pt x="214303" y="221825"/>
                  </a:lnTo>
                  <a:lnTo>
                    <a:pt x="221130" y="222843"/>
                  </a:lnTo>
                  <a:lnTo>
                    <a:pt x="221456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97"/>
            <p:cNvSpPr/>
            <p:nvPr/>
          </p:nvSpPr>
          <p:spPr>
            <a:xfrm>
              <a:off x="7450931" y="5280659"/>
              <a:ext cx="214313" cy="402909"/>
            </a:xfrm>
            <a:custGeom>
              <a:avLst/>
              <a:gdLst/>
              <a:ahLst/>
              <a:cxnLst/>
              <a:rect l="0" t="0" r="0" b="0"/>
              <a:pathLst>
                <a:path w="214313" h="402909">
                  <a:moveTo>
                    <a:pt x="214312" y="0"/>
                  </a:moveTo>
                  <a:lnTo>
                    <a:pt x="196535" y="0"/>
                  </a:lnTo>
                  <a:lnTo>
                    <a:pt x="194523" y="953"/>
                  </a:lnTo>
                  <a:lnTo>
                    <a:pt x="190172" y="4551"/>
                  </a:lnTo>
                  <a:lnTo>
                    <a:pt x="185592" y="11866"/>
                  </a:lnTo>
                  <a:lnTo>
                    <a:pt x="183259" y="16483"/>
                  </a:lnTo>
                  <a:lnTo>
                    <a:pt x="138652" y="121013"/>
                  </a:lnTo>
                  <a:lnTo>
                    <a:pt x="129741" y="140683"/>
                  </a:lnTo>
                  <a:lnTo>
                    <a:pt x="122212" y="156654"/>
                  </a:lnTo>
                  <a:lnTo>
                    <a:pt x="116400" y="170159"/>
                  </a:lnTo>
                  <a:lnTo>
                    <a:pt x="111732" y="182019"/>
                  </a:lnTo>
                  <a:lnTo>
                    <a:pt x="107825" y="192784"/>
                  </a:lnTo>
                  <a:lnTo>
                    <a:pt x="99251" y="214904"/>
                  </a:lnTo>
                  <a:lnTo>
                    <a:pt x="84604" y="251048"/>
                  </a:lnTo>
                  <a:lnTo>
                    <a:pt x="81009" y="258805"/>
                  </a:lnTo>
                  <a:lnTo>
                    <a:pt x="77025" y="266834"/>
                  </a:lnTo>
                  <a:lnTo>
                    <a:pt x="68365" y="283376"/>
                  </a:lnTo>
                  <a:lnTo>
                    <a:pt x="59223" y="300253"/>
                  </a:lnTo>
                  <a:lnTo>
                    <a:pt x="55358" y="307801"/>
                  </a:lnTo>
                  <a:lnTo>
                    <a:pt x="51986" y="314738"/>
                  </a:lnTo>
                  <a:lnTo>
                    <a:pt x="48945" y="321268"/>
                  </a:lnTo>
                  <a:lnTo>
                    <a:pt x="45330" y="327526"/>
                  </a:lnTo>
                  <a:lnTo>
                    <a:pt x="41333" y="333604"/>
                  </a:lnTo>
                  <a:lnTo>
                    <a:pt x="37080" y="339560"/>
                  </a:lnTo>
                  <a:lnTo>
                    <a:pt x="33451" y="345435"/>
                  </a:lnTo>
                  <a:lnTo>
                    <a:pt x="27303" y="357045"/>
                  </a:lnTo>
                  <a:lnTo>
                    <a:pt x="21924" y="368554"/>
                  </a:lnTo>
                  <a:lnTo>
                    <a:pt x="17681" y="379067"/>
                  </a:lnTo>
                  <a:lnTo>
                    <a:pt x="15796" y="386914"/>
                  </a:lnTo>
                  <a:lnTo>
                    <a:pt x="14499" y="389388"/>
                  </a:lnTo>
                  <a:lnTo>
                    <a:pt x="12842" y="391037"/>
                  </a:lnTo>
                  <a:lnTo>
                    <a:pt x="10942" y="392136"/>
                  </a:lnTo>
                  <a:lnTo>
                    <a:pt x="4477" y="398235"/>
                  </a:lnTo>
                  <a:lnTo>
                    <a:pt x="0" y="40290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98"/>
            <p:cNvSpPr/>
            <p:nvPr/>
          </p:nvSpPr>
          <p:spPr>
            <a:xfrm>
              <a:off x="4857750" y="4740592"/>
              <a:ext cx="85726" cy="227825"/>
            </a:xfrm>
            <a:custGeom>
              <a:avLst/>
              <a:gdLst/>
              <a:ahLst/>
              <a:cxnLst/>
              <a:rect l="0" t="0" r="0" b="0"/>
              <a:pathLst>
                <a:path w="85726" h="227825">
                  <a:moveTo>
                    <a:pt x="0" y="222885"/>
                  </a:moveTo>
                  <a:lnTo>
                    <a:pt x="0" y="227824"/>
                  </a:lnTo>
                  <a:lnTo>
                    <a:pt x="0" y="210953"/>
                  </a:lnTo>
                  <a:lnTo>
                    <a:pt x="793" y="209216"/>
                  </a:lnTo>
                  <a:lnTo>
                    <a:pt x="2116" y="208057"/>
                  </a:lnTo>
                  <a:lnTo>
                    <a:pt x="3792" y="207285"/>
                  </a:lnTo>
                  <a:lnTo>
                    <a:pt x="4909" y="205818"/>
                  </a:lnTo>
                  <a:lnTo>
                    <a:pt x="5653" y="203887"/>
                  </a:lnTo>
                  <a:lnTo>
                    <a:pt x="6150" y="201647"/>
                  </a:lnTo>
                  <a:lnTo>
                    <a:pt x="8819" y="196619"/>
                  </a:lnTo>
                  <a:lnTo>
                    <a:pt x="10641" y="193944"/>
                  </a:lnTo>
                  <a:lnTo>
                    <a:pt x="11857" y="191208"/>
                  </a:lnTo>
                  <a:lnTo>
                    <a:pt x="13207" y="185629"/>
                  </a:lnTo>
                  <a:lnTo>
                    <a:pt x="13807" y="179974"/>
                  </a:lnTo>
                  <a:lnTo>
                    <a:pt x="13967" y="177133"/>
                  </a:lnTo>
                  <a:lnTo>
                    <a:pt x="14868" y="174286"/>
                  </a:lnTo>
                  <a:lnTo>
                    <a:pt x="16262" y="171436"/>
                  </a:lnTo>
                  <a:lnTo>
                    <a:pt x="17985" y="168583"/>
                  </a:lnTo>
                  <a:lnTo>
                    <a:pt x="19899" y="162873"/>
                  </a:lnTo>
                  <a:lnTo>
                    <a:pt x="20750" y="157161"/>
                  </a:lnTo>
                  <a:lnTo>
                    <a:pt x="21128" y="151446"/>
                  </a:lnTo>
                  <a:lnTo>
                    <a:pt x="22023" y="148589"/>
                  </a:lnTo>
                  <a:lnTo>
                    <a:pt x="23413" y="145732"/>
                  </a:lnTo>
                  <a:lnTo>
                    <a:pt x="25134" y="142875"/>
                  </a:lnTo>
                  <a:lnTo>
                    <a:pt x="27045" y="137160"/>
                  </a:lnTo>
                  <a:lnTo>
                    <a:pt x="27555" y="134303"/>
                  </a:lnTo>
                  <a:lnTo>
                    <a:pt x="28688" y="131445"/>
                  </a:lnTo>
                  <a:lnTo>
                    <a:pt x="30238" y="128587"/>
                  </a:lnTo>
                  <a:lnTo>
                    <a:pt x="32065" y="125730"/>
                  </a:lnTo>
                  <a:lnTo>
                    <a:pt x="34094" y="120015"/>
                  </a:lnTo>
                  <a:lnTo>
                    <a:pt x="34635" y="117158"/>
                  </a:lnTo>
                  <a:lnTo>
                    <a:pt x="35790" y="114300"/>
                  </a:lnTo>
                  <a:lnTo>
                    <a:pt x="37354" y="111442"/>
                  </a:lnTo>
                  <a:lnTo>
                    <a:pt x="39190" y="108585"/>
                  </a:lnTo>
                  <a:lnTo>
                    <a:pt x="41230" y="102870"/>
                  </a:lnTo>
                  <a:lnTo>
                    <a:pt x="42930" y="96203"/>
                  </a:lnTo>
                  <a:lnTo>
                    <a:pt x="44495" y="91758"/>
                  </a:lnTo>
                  <a:lnTo>
                    <a:pt x="46332" y="86889"/>
                  </a:lnTo>
                  <a:lnTo>
                    <a:pt x="47556" y="82691"/>
                  </a:lnTo>
                  <a:lnTo>
                    <a:pt x="48373" y="78940"/>
                  </a:lnTo>
                  <a:lnTo>
                    <a:pt x="48917" y="75486"/>
                  </a:lnTo>
                  <a:lnTo>
                    <a:pt x="50074" y="72232"/>
                  </a:lnTo>
                  <a:lnTo>
                    <a:pt x="51639" y="69109"/>
                  </a:lnTo>
                  <a:lnTo>
                    <a:pt x="53475" y="66076"/>
                  </a:lnTo>
                  <a:lnTo>
                    <a:pt x="55516" y="60164"/>
                  </a:lnTo>
                  <a:lnTo>
                    <a:pt x="56060" y="57255"/>
                  </a:lnTo>
                  <a:lnTo>
                    <a:pt x="57218" y="54362"/>
                  </a:lnTo>
                  <a:lnTo>
                    <a:pt x="58783" y="51482"/>
                  </a:lnTo>
                  <a:lnTo>
                    <a:pt x="60619" y="48609"/>
                  </a:lnTo>
                  <a:lnTo>
                    <a:pt x="62660" y="42876"/>
                  </a:lnTo>
                  <a:lnTo>
                    <a:pt x="63204" y="40015"/>
                  </a:lnTo>
                  <a:lnTo>
                    <a:pt x="64361" y="37153"/>
                  </a:lnTo>
                  <a:lnTo>
                    <a:pt x="65926" y="34294"/>
                  </a:lnTo>
                  <a:lnTo>
                    <a:pt x="70348" y="27412"/>
                  </a:lnTo>
                  <a:lnTo>
                    <a:pt x="70953" y="23931"/>
                  </a:lnTo>
                  <a:lnTo>
                    <a:pt x="71222" y="19208"/>
                  </a:lnTo>
                  <a:lnTo>
                    <a:pt x="71342" y="13934"/>
                  </a:lnTo>
                  <a:lnTo>
                    <a:pt x="72167" y="12147"/>
                  </a:lnTo>
                  <a:lnTo>
                    <a:pt x="73511" y="10956"/>
                  </a:lnTo>
                  <a:lnTo>
                    <a:pt x="75201" y="10161"/>
                  </a:lnTo>
                  <a:lnTo>
                    <a:pt x="76328" y="8679"/>
                  </a:lnTo>
                  <a:lnTo>
                    <a:pt x="77079" y="6739"/>
                  </a:lnTo>
                  <a:lnTo>
                    <a:pt x="78285" y="1331"/>
                  </a:lnTo>
                  <a:lnTo>
                    <a:pt x="79177" y="887"/>
                  </a:lnTo>
                  <a:lnTo>
                    <a:pt x="80565" y="592"/>
                  </a:lnTo>
                  <a:lnTo>
                    <a:pt x="857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99"/>
            <p:cNvSpPr/>
            <p:nvPr/>
          </p:nvSpPr>
          <p:spPr>
            <a:xfrm>
              <a:off x="4857750" y="4646295"/>
              <a:ext cx="157163" cy="137160"/>
            </a:xfrm>
            <a:custGeom>
              <a:avLst/>
              <a:gdLst/>
              <a:ahLst/>
              <a:cxnLst/>
              <a:rect l="0" t="0" r="0" b="0"/>
              <a:pathLst>
                <a:path w="157163" h="137160">
                  <a:moveTo>
                    <a:pt x="0" y="111442"/>
                  </a:moveTo>
                  <a:lnTo>
                    <a:pt x="0" y="104061"/>
                  </a:lnTo>
                  <a:lnTo>
                    <a:pt x="793" y="103664"/>
                  </a:lnTo>
                  <a:lnTo>
                    <a:pt x="3792" y="103223"/>
                  </a:lnTo>
                  <a:lnTo>
                    <a:pt x="6497" y="102153"/>
                  </a:lnTo>
                  <a:lnTo>
                    <a:pt x="9887" y="100487"/>
                  </a:lnTo>
                  <a:lnTo>
                    <a:pt x="13735" y="98423"/>
                  </a:lnTo>
                  <a:lnTo>
                    <a:pt x="16301" y="96095"/>
                  </a:lnTo>
                  <a:lnTo>
                    <a:pt x="18011" y="93591"/>
                  </a:lnTo>
                  <a:lnTo>
                    <a:pt x="19150" y="90969"/>
                  </a:lnTo>
                  <a:lnTo>
                    <a:pt x="20704" y="89220"/>
                  </a:lnTo>
                  <a:lnTo>
                    <a:pt x="22534" y="88055"/>
                  </a:lnTo>
                  <a:lnTo>
                    <a:pt x="24548" y="87278"/>
                  </a:lnTo>
                  <a:lnTo>
                    <a:pt x="28902" y="83875"/>
                  </a:lnTo>
                  <a:lnTo>
                    <a:pt x="31174" y="81635"/>
                  </a:lnTo>
                  <a:lnTo>
                    <a:pt x="33483" y="79188"/>
                  </a:lnTo>
                  <a:lnTo>
                    <a:pt x="38165" y="73930"/>
                  </a:lnTo>
                  <a:lnTo>
                    <a:pt x="40524" y="72146"/>
                  </a:lnTo>
                  <a:lnTo>
                    <a:pt x="45263" y="70164"/>
                  </a:lnTo>
                  <a:lnTo>
                    <a:pt x="50014" y="66744"/>
                  </a:lnTo>
                  <a:lnTo>
                    <a:pt x="52392" y="64498"/>
                  </a:lnTo>
                  <a:lnTo>
                    <a:pt x="55566" y="62049"/>
                  </a:lnTo>
                  <a:lnTo>
                    <a:pt x="59269" y="59463"/>
                  </a:lnTo>
                  <a:lnTo>
                    <a:pt x="63325" y="56787"/>
                  </a:lnTo>
                  <a:lnTo>
                    <a:pt x="66029" y="54051"/>
                  </a:lnTo>
                  <a:lnTo>
                    <a:pt x="67832" y="51273"/>
                  </a:lnTo>
                  <a:lnTo>
                    <a:pt x="69034" y="48470"/>
                  </a:lnTo>
                  <a:lnTo>
                    <a:pt x="71422" y="45648"/>
                  </a:lnTo>
                  <a:lnTo>
                    <a:pt x="74602" y="42814"/>
                  </a:lnTo>
                  <a:lnTo>
                    <a:pt x="78309" y="39973"/>
                  </a:lnTo>
                  <a:lnTo>
                    <a:pt x="81575" y="37126"/>
                  </a:lnTo>
                  <a:lnTo>
                    <a:pt x="84546" y="34275"/>
                  </a:lnTo>
                  <a:lnTo>
                    <a:pt x="87320" y="31423"/>
                  </a:lnTo>
                  <a:lnTo>
                    <a:pt x="89963" y="28568"/>
                  </a:lnTo>
                  <a:lnTo>
                    <a:pt x="95016" y="22856"/>
                  </a:lnTo>
                  <a:lnTo>
                    <a:pt x="109517" y="5714"/>
                  </a:lnTo>
                  <a:lnTo>
                    <a:pt x="111905" y="3809"/>
                  </a:lnTo>
                  <a:lnTo>
                    <a:pt x="116675" y="1692"/>
                  </a:lnTo>
                  <a:lnTo>
                    <a:pt x="121441" y="752"/>
                  </a:lnTo>
                  <a:lnTo>
                    <a:pt x="127175" y="148"/>
                  </a:lnTo>
                  <a:lnTo>
                    <a:pt x="131961" y="43"/>
                  </a:lnTo>
                  <a:lnTo>
                    <a:pt x="135702" y="0"/>
                  </a:lnTo>
                  <a:lnTo>
                    <a:pt x="135730" y="25789"/>
                  </a:lnTo>
                  <a:lnTo>
                    <a:pt x="136525" y="35290"/>
                  </a:lnTo>
                  <a:lnTo>
                    <a:pt x="140641" y="74803"/>
                  </a:lnTo>
                  <a:lnTo>
                    <a:pt x="141385" y="83206"/>
                  </a:lnTo>
                  <a:lnTo>
                    <a:pt x="141882" y="89760"/>
                  </a:lnTo>
                  <a:lnTo>
                    <a:pt x="142213" y="95082"/>
                  </a:lnTo>
                  <a:lnTo>
                    <a:pt x="142433" y="99583"/>
                  </a:lnTo>
                  <a:lnTo>
                    <a:pt x="142580" y="103536"/>
                  </a:lnTo>
                  <a:lnTo>
                    <a:pt x="143472" y="106171"/>
                  </a:lnTo>
                  <a:lnTo>
                    <a:pt x="144860" y="107929"/>
                  </a:lnTo>
                  <a:lnTo>
                    <a:pt x="146580" y="109100"/>
                  </a:lnTo>
                  <a:lnTo>
                    <a:pt x="147726" y="110833"/>
                  </a:lnTo>
                  <a:lnTo>
                    <a:pt x="148490" y="112941"/>
                  </a:lnTo>
                  <a:lnTo>
                    <a:pt x="149717" y="118618"/>
                  </a:lnTo>
                  <a:lnTo>
                    <a:pt x="152001" y="121934"/>
                  </a:lnTo>
                  <a:lnTo>
                    <a:pt x="156860" y="128198"/>
                  </a:lnTo>
                  <a:lnTo>
                    <a:pt x="157028" y="130954"/>
                  </a:lnTo>
                  <a:lnTo>
                    <a:pt x="157162" y="13715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00"/>
            <p:cNvSpPr/>
            <p:nvPr/>
          </p:nvSpPr>
          <p:spPr>
            <a:xfrm>
              <a:off x="2986090" y="5460682"/>
              <a:ext cx="285748" cy="240031"/>
            </a:xfrm>
            <a:custGeom>
              <a:avLst/>
              <a:gdLst/>
              <a:ahLst/>
              <a:cxnLst/>
              <a:rect l="0" t="0" r="0" b="0"/>
              <a:pathLst>
                <a:path w="285748" h="240031">
                  <a:moveTo>
                    <a:pt x="285747" y="231458"/>
                  </a:moveTo>
                  <a:lnTo>
                    <a:pt x="278691" y="231458"/>
                  </a:lnTo>
                  <a:lnTo>
                    <a:pt x="272460" y="224076"/>
                  </a:lnTo>
                  <a:lnTo>
                    <a:pt x="269788" y="223414"/>
                  </a:lnTo>
                  <a:lnTo>
                    <a:pt x="267964" y="223238"/>
                  </a:lnTo>
                  <a:lnTo>
                    <a:pt x="266748" y="222168"/>
                  </a:lnTo>
                  <a:lnTo>
                    <a:pt x="265937" y="220502"/>
                  </a:lnTo>
                  <a:lnTo>
                    <a:pt x="265397" y="218439"/>
                  </a:lnTo>
                  <a:lnTo>
                    <a:pt x="264242" y="217064"/>
                  </a:lnTo>
                  <a:lnTo>
                    <a:pt x="262679" y="216147"/>
                  </a:lnTo>
                  <a:lnTo>
                    <a:pt x="258826" y="215128"/>
                  </a:lnTo>
                  <a:lnTo>
                    <a:pt x="254468" y="214675"/>
                  </a:lnTo>
                  <a:lnTo>
                    <a:pt x="252988" y="213601"/>
                  </a:lnTo>
                  <a:lnTo>
                    <a:pt x="252001" y="211933"/>
                  </a:lnTo>
                  <a:lnTo>
                    <a:pt x="251344" y="209869"/>
                  </a:lnTo>
                  <a:lnTo>
                    <a:pt x="249317" y="208493"/>
                  </a:lnTo>
                  <a:lnTo>
                    <a:pt x="242833" y="206963"/>
                  </a:lnTo>
                  <a:lnTo>
                    <a:pt x="236776" y="203744"/>
                  </a:lnTo>
                  <a:lnTo>
                    <a:pt x="234050" y="201552"/>
                  </a:lnTo>
                  <a:lnTo>
                    <a:pt x="228904" y="199116"/>
                  </a:lnTo>
                  <a:lnTo>
                    <a:pt x="226420" y="198467"/>
                  </a:lnTo>
                  <a:lnTo>
                    <a:pt x="221544" y="195205"/>
                  </a:lnTo>
                  <a:lnTo>
                    <a:pt x="219132" y="193001"/>
                  </a:lnTo>
                  <a:lnTo>
                    <a:pt x="215937" y="191533"/>
                  </a:lnTo>
                  <a:lnTo>
                    <a:pt x="208154" y="189901"/>
                  </a:lnTo>
                  <a:lnTo>
                    <a:pt x="199403" y="186636"/>
                  </a:lnTo>
                  <a:lnTo>
                    <a:pt x="191016" y="182961"/>
                  </a:lnTo>
                  <a:lnTo>
                    <a:pt x="184642" y="181329"/>
                  </a:lnTo>
                  <a:lnTo>
                    <a:pt x="177047" y="180603"/>
                  </a:lnTo>
                  <a:lnTo>
                    <a:pt x="169173" y="180281"/>
                  </a:lnTo>
                  <a:lnTo>
                    <a:pt x="163028" y="180137"/>
                  </a:lnTo>
                  <a:lnTo>
                    <a:pt x="155534" y="177533"/>
                  </a:lnTo>
                  <a:lnTo>
                    <a:pt x="147706" y="174153"/>
                  </a:lnTo>
                  <a:lnTo>
                    <a:pt x="141581" y="172652"/>
                  </a:lnTo>
                  <a:lnTo>
                    <a:pt x="134096" y="169444"/>
                  </a:lnTo>
                  <a:lnTo>
                    <a:pt x="126272" y="165796"/>
                  </a:lnTo>
                  <a:lnTo>
                    <a:pt x="120148" y="164175"/>
                  </a:lnTo>
                  <a:lnTo>
                    <a:pt x="112665" y="163454"/>
                  </a:lnTo>
                  <a:lnTo>
                    <a:pt x="108446" y="163261"/>
                  </a:lnTo>
                  <a:lnTo>
                    <a:pt x="104840" y="162181"/>
                  </a:lnTo>
                  <a:lnTo>
                    <a:pt x="98717" y="158440"/>
                  </a:lnTo>
                  <a:lnTo>
                    <a:pt x="91233" y="156143"/>
                  </a:lnTo>
                  <a:lnTo>
                    <a:pt x="83409" y="155122"/>
                  </a:lnTo>
                  <a:lnTo>
                    <a:pt x="77286" y="154668"/>
                  </a:lnTo>
                  <a:lnTo>
                    <a:pt x="69802" y="151926"/>
                  </a:lnTo>
                  <a:lnTo>
                    <a:pt x="61978" y="148486"/>
                  </a:lnTo>
                  <a:lnTo>
                    <a:pt x="55854" y="146956"/>
                  </a:lnTo>
                  <a:lnTo>
                    <a:pt x="7309" y="137194"/>
                  </a:lnTo>
                  <a:lnTo>
                    <a:pt x="7155" y="144544"/>
                  </a:lnTo>
                  <a:lnTo>
                    <a:pt x="12053" y="151389"/>
                  </a:lnTo>
                  <a:lnTo>
                    <a:pt x="13293" y="153009"/>
                  </a:lnTo>
                  <a:lnTo>
                    <a:pt x="13844" y="156269"/>
                  </a:lnTo>
                  <a:lnTo>
                    <a:pt x="13991" y="158472"/>
                  </a:lnTo>
                  <a:lnTo>
                    <a:pt x="14883" y="160893"/>
                  </a:lnTo>
                  <a:lnTo>
                    <a:pt x="17990" y="166123"/>
                  </a:lnTo>
                  <a:lnTo>
                    <a:pt x="22017" y="171623"/>
                  </a:lnTo>
                  <a:lnTo>
                    <a:pt x="26452" y="177242"/>
                  </a:lnTo>
                  <a:lnTo>
                    <a:pt x="31070" y="182914"/>
                  </a:lnTo>
                  <a:lnTo>
                    <a:pt x="32618" y="185760"/>
                  </a:lnTo>
                  <a:lnTo>
                    <a:pt x="34339" y="191463"/>
                  </a:lnTo>
                  <a:lnTo>
                    <a:pt x="36385" y="194317"/>
                  </a:lnTo>
                  <a:lnTo>
                    <a:pt x="42893" y="200028"/>
                  </a:lnTo>
                  <a:lnTo>
                    <a:pt x="45263" y="202885"/>
                  </a:lnTo>
                  <a:lnTo>
                    <a:pt x="46843" y="205741"/>
                  </a:lnTo>
                  <a:lnTo>
                    <a:pt x="49392" y="211456"/>
                  </a:lnTo>
                  <a:lnTo>
                    <a:pt x="53171" y="217171"/>
                  </a:lnTo>
                  <a:lnTo>
                    <a:pt x="57497" y="222885"/>
                  </a:lnTo>
                  <a:lnTo>
                    <a:pt x="64395" y="231458"/>
                  </a:lnTo>
                  <a:lnTo>
                    <a:pt x="66741" y="234315"/>
                  </a:lnTo>
                  <a:lnTo>
                    <a:pt x="69099" y="236220"/>
                  </a:lnTo>
                  <a:lnTo>
                    <a:pt x="77173" y="239528"/>
                  </a:lnTo>
                  <a:lnTo>
                    <a:pt x="85772" y="240001"/>
                  </a:lnTo>
                  <a:lnTo>
                    <a:pt x="92837" y="240030"/>
                  </a:lnTo>
                  <a:lnTo>
                    <a:pt x="89065" y="240030"/>
                  </a:lnTo>
                  <a:lnTo>
                    <a:pt x="87951" y="239078"/>
                  </a:lnTo>
                  <a:lnTo>
                    <a:pt x="87208" y="237490"/>
                  </a:lnTo>
                  <a:lnTo>
                    <a:pt x="86713" y="235480"/>
                  </a:lnTo>
                  <a:lnTo>
                    <a:pt x="84045" y="230705"/>
                  </a:lnTo>
                  <a:lnTo>
                    <a:pt x="82223" y="228099"/>
                  </a:lnTo>
                  <a:lnTo>
                    <a:pt x="80215" y="226361"/>
                  </a:lnTo>
                  <a:lnTo>
                    <a:pt x="73595" y="222962"/>
                  </a:lnTo>
                  <a:lnTo>
                    <a:pt x="66607" y="216346"/>
                  </a:lnTo>
                  <a:lnTo>
                    <a:pt x="61880" y="211089"/>
                  </a:lnTo>
                  <a:lnTo>
                    <a:pt x="52379" y="199953"/>
                  </a:lnTo>
                  <a:lnTo>
                    <a:pt x="33334" y="177162"/>
                  </a:lnTo>
                  <a:lnTo>
                    <a:pt x="26455" y="171449"/>
                  </a:lnTo>
                  <a:lnTo>
                    <a:pt x="16689" y="164571"/>
                  </a:lnTo>
                  <a:lnTo>
                    <a:pt x="11204" y="158828"/>
                  </a:lnTo>
                  <a:lnTo>
                    <a:pt x="264" y="146047"/>
                  </a:lnTo>
                  <a:lnTo>
                    <a:pt x="116" y="145872"/>
                  </a:lnTo>
                  <a:lnTo>
                    <a:pt x="13" y="138966"/>
                  </a:lnTo>
                  <a:lnTo>
                    <a:pt x="0" y="137517"/>
                  </a:lnTo>
                  <a:lnTo>
                    <a:pt x="5701" y="130387"/>
                  </a:lnTo>
                  <a:lnTo>
                    <a:pt x="9941" y="125260"/>
                  </a:lnTo>
                  <a:lnTo>
                    <a:pt x="12976" y="123512"/>
                  </a:lnTo>
                  <a:lnTo>
                    <a:pt x="20582" y="121569"/>
                  </a:lnTo>
                  <a:lnTo>
                    <a:pt x="31977" y="115336"/>
                  </a:lnTo>
                  <a:lnTo>
                    <a:pt x="48305" y="105466"/>
                  </a:lnTo>
                  <a:lnTo>
                    <a:pt x="129227" y="55397"/>
                  </a:lnTo>
                  <a:lnTo>
                    <a:pt x="139718" y="49068"/>
                  </a:lnTo>
                  <a:lnTo>
                    <a:pt x="147556" y="43081"/>
                  </a:lnTo>
                  <a:lnTo>
                    <a:pt x="154479" y="37245"/>
                  </a:lnTo>
                  <a:lnTo>
                    <a:pt x="162847" y="31476"/>
                  </a:lnTo>
                  <a:lnTo>
                    <a:pt x="169742" y="28277"/>
                  </a:lnTo>
                  <a:lnTo>
                    <a:pt x="176245" y="25903"/>
                  </a:lnTo>
                  <a:lnTo>
                    <a:pt x="184428" y="21672"/>
                  </a:lnTo>
                  <a:lnTo>
                    <a:pt x="191239" y="19157"/>
                  </a:lnTo>
                  <a:lnTo>
                    <a:pt x="194167" y="18487"/>
                  </a:lnTo>
                  <a:lnTo>
                    <a:pt x="199536" y="15201"/>
                  </a:lnTo>
                  <a:lnTo>
                    <a:pt x="205362" y="10566"/>
                  </a:lnTo>
                  <a:lnTo>
                    <a:pt x="213243" y="5331"/>
                  </a:lnTo>
                  <a:lnTo>
                    <a:pt x="219921" y="2370"/>
                  </a:lnTo>
                  <a:lnTo>
                    <a:pt x="228249" y="312"/>
                  </a:lnTo>
                  <a:lnTo>
                    <a:pt x="23574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01"/>
            <p:cNvSpPr/>
            <p:nvPr/>
          </p:nvSpPr>
          <p:spPr>
            <a:xfrm>
              <a:off x="4479131" y="6360795"/>
              <a:ext cx="7145" cy="162878"/>
            </a:xfrm>
            <a:custGeom>
              <a:avLst/>
              <a:gdLst/>
              <a:ahLst/>
              <a:cxnLst/>
              <a:rect l="0" t="0" r="0" b="0"/>
              <a:pathLst>
                <a:path w="7145" h="162878">
                  <a:moveTo>
                    <a:pt x="0" y="0"/>
                  </a:moveTo>
                  <a:lnTo>
                    <a:pt x="0" y="4551"/>
                  </a:lnTo>
                  <a:lnTo>
                    <a:pt x="794" y="5891"/>
                  </a:lnTo>
                  <a:lnTo>
                    <a:pt x="2117" y="6785"/>
                  </a:lnTo>
                  <a:lnTo>
                    <a:pt x="3793" y="7381"/>
                  </a:lnTo>
                  <a:lnTo>
                    <a:pt x="4910" y="8730"/>
                  </a:lnTo>
                  <a:lnTo>
                    <a:pt x="5654" y="10583"/>
                  </a:lnTo>
                  <a:lnTo>
                    <a:pt x="6151" y="12771"/>
                  </a:lnTo>
                  <a:lnTo>
                    <a:pt x="6482" y="15181"/>
                  </a:lnTo>
                  <a:lnTo>
                    <a:pt x="6702" y="17741"/>
                  </a:lnTo>
                  <a:lnTo>
                    <a:pt x="6849" y="20399"/>
                  </a:lnTo>
                  <a:lnTo>
                    <a:pt x="6947" y="23125"/>
                  </a:lnTo>
                  <a:lnTo>
                    <a:pt x="7057" y="28693"/>
                  </a:lnTo>
                  <a:lnTo>
                    <a:pt x="7144" y="16287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02"/>
            <p:cNvSpPr/>
            <p:nvPr/>
          </p:nvSpPr>
          <p:spPr>
            <a:xfrm>
              <a:off x="4407693" y="6472237"/>
              <a:ext cx="192883" cy="111441"/>
            </a:xfrm>
            <a:custGeom>
              <a:avLst/>
              <a:gdLst/>
              <a:ahLst/>
              <a:cxnLst/>
              <a:rect l="0" t="0" r="0" b="0"/>
              <a:pathLst>
                <a:path w="192883" h="111441">
                  <a:moveTo>
                    <a:pt x="0" y="0"/>
                  </a:moveTo>
                  <a:lnTo>
                    <a:pt x="6151" y="7381"/>
                  </a:lnTo>
                  <a:lnTo>
                    <a:pt x="8820" y="8043"/>
                  </a:lnTo>
                  <a:lnTo>
                    <a:pt x="10642" y="8220"/>
                  </a:lnTo>
                  <a:lnTo>
                    <a:pt x="12651" y="9290"/>
                  </a:lnTo>
                  <a:lnTo>
                    <a:pt x="14785" y="10956"/>
                  </a:lnTo>
                  <a:lnTo>
                    <a:pt x="17000" y="13019"/>
                  </a:lnTo>
                  <a:lnTo>
                    <a:pt x="19271" y="15346"/>
                  </a:lnTo>
                  <a:lnTo>
                    <a:pt x="21579" y="17852"/>
                  </a:lnTo>
                  <a:lnTo>
                    <a:pt x="23911" y="20473"/>
                  </a:lnTo>
                  <a:lnTo>
                    <a:pt x="26260" y="22221"/>
                  </a:lnTo>
                  <a:lnTo>
                    <a:pt x="30986" y="24164"/>
                  </a:lnTo>
                  <a:lnTo>
                    <a:pt x="32563" y="25634"/>
                  </a:lnTo>
                  <a:lnTo>
                    <a:pt x="33615" y="27567"/>
                  </a:lnTo>
                  <a:lnTo>
                    <a:pt x="34316" y="29808"/>
                  </a:lnTo>
                  <a:lnTo>
                    <a:pt x="35578" y="32255"/>
                  </a:lnTo>
                  <a:lnTo>
                    <a:pt x="37213" y="34838"/>
                  </a:lnTo>
                  <a:lnTo>
                    <a:pt x="39096" y="37513"/>
                  </a:lnTo>
                  <a:lnTo>
                    <a:pt x="41145" y="40249"/>
                  </a:lnTo>
                  <a:lnTo>
                    <a:pt x="45539" y="45828"/>
                  </a:lnTo>
                  <a:lnTo>
                    <a:pt x="52475" y="54325"/>
                  </a:lnTo>
                  <a:lnTo>
                    <a:pt x="54033" y="57172"/>
                  </a:lnTo>
                  <a:lnTo>
                    <a:pt x="55073" y="60022"/>
                  </a:lnTo>
                  <a:lnTo>
                    <a:pt x="55765" y="62874"/>
                  </a:lnTo>
                  <a:lnTo>
                    <a:pt x="57021" y="65729"/>
                  </a:lnTo>
                  <a:lnTo>
                    <a:pt x="58652" y="68584"/>
                  </a:lnTo>
                  <a:lnTo>
                    <a:pt x="63179" y="75460"/>
                  </a:lnTo>
                  <a:lnTo>
                    <a:pt x="65915" y="78940"/>
                  </a:lnTo>
                  <a:lnTo>
                    <a:pt x="67756" y="81201"/>
                  </a:lnTo>
                  <a:lnTo>
                    <a:pt x="68984" y="83662"/>
                  </a:lnTo>
                  <a:lnTo>
                    <a:pt x="69801" y="86255"/>
                  </a:lnTo>
                  <a:lnTo>
                    <a:pt x="70347" y="88936"/>
                  </a:lnTo>
                  <a:lnTo>
                    <a:pt x="71504" y="91676"/>
                  </a:lnTo>
                  <a:lnTo>
                    <a:pt x="73069" y="94455"/>
                  </a:lnTo>
                  <a:lnTo>
                    <a:pt x="78486" y="102725"/>
                  </a:lnTo>
                  <a:lnTo>
                    <a:pt x="78539" y="105346"/>
                  </a:lnTo>
                  <a:lnTo>
                    <a:pt x="78579" y="111085"/>
                  </a:lnTo>
                  <a:lnTo>
                    <a:pt x="84235" y="111396"/>
                  </a:lnTo>
                  <a:lnTo>
                    <a:pt x="89223" y="111433"/>
                  </a:lnTo>
                  <a:lnTo>
                    <a:pt x="91788" y="111440"/>
                  </a:lnTo>
                  <a:lnTo>
                    <a:pt x="92149" y="110488"/>
                  </a:lnTo>
                  <a:lnTo>
                    <a:pt x="92389" y="108901"/>
                  </a:lnTo>
                  <a:lnTo>
                    <a:pt x="92774" y="104061"/>
                  </a:lnTo>
                  <a:lnTo>
                    <a:pt x="93600" y="103664"/>
                  </a:lnTo>
                  <a:lnTo>
                    <a:pt x="96634" y="103222"/>
                  </a:lnTo>
                  <a:lnTo>
                    <a:pt x="98554" y="102153"/>
                  </a:lnTo>
                  <a:lnTo>
                    <a:pt x="100627" y="100487"/>
                  </a:lnTo>
                  <a:lnTo>
                    <a:pt x="102804" y="98423"/>
                  </a:lnTo>
                  <a:lnTo>
                    <a:pt x="105048" y="96096"/>
                  </a:lnTo>
                  <a:lnTo>
                    <a:pt x="107339" y="93591"/>
                  </a:lnTo>
                  <a:lnTo>
                    <a:pt x="112000" y="88269"/>
                  </a:lnTo>
                  <a:lnTo>
                    <a:pt x="116717" y="82728"/>
                  </a:lnTo>
                  <a:lnTo>
                    <a:pt x="119087" y="80869"/>
                  </a:lnTo>
                  <a:lnTo>
                    <a:pt x="123836" y="78804"/>
                  </a:lnTo>
                  <a:lnTo>
                    <a:pt x="128592" y="75347"/>
                  </a:lnTo>
                  <a:lnTo>
                    <a:pt x="130972" y="73091"/>
                  </a:lnTo>
                  <a:lnTo>
                    <a:pt x="134146" y="70634"/>
                  </a:lnTo>
                  <a:lnTo>
                    <a:pt x="137850" y="68045"/>
                  </a:lnTo>
                  <a:lnTo>
                    <a:pt x="141906" y="65366"/>
                  </a:lnTo>
                  <a:lnTo>
                    <a:pt x="145404" y="61675"/>
                  </a:lnTo>
                  <a:lnTo>
                    <a:pt x="148530" y="57309"/>
                  </a:lnTo>
                  <a:lnTo>
                    <a:pt x="151408" y="52494"/>
                  </a:lnTo>
                  <a:lnTo>
                    <a:pt x="154120" y="48330"/>
                  </a:lnTo>
                  <a:lnTo>
                    <a:pt x="156722" y="44603"/>
                  </a:lnTo>
                  <a:lnTo>
                    <a:pt x="159250" y="41165"/>
                  </a:lnTo>
                  <a:lnTo>
                    <a:pt x="162523" y="37921"/>
                  </a:lnTo>
                  <a:lnTo>
                    <a:pt x="166292" y="34806"/>
                  </a:lnTo>
                  <a:lnTo>
                    <a:pt x="170393" y="31776"/>
                  </a:lnTo>
                  <a:lnTo>
                    <a:pt x="173921" y="29757"/>
                  </a:lnTo>
                  <a:lnTo>
                    <a:pt x="177065" y="28411"/>
                  </a:lnTo>
                  <a:lnTo>
                    <a:pt x="179957" y="27512"/>
                  </a:lnTo>
                  <a:lnTo>
                    <a:pt x="182677" y="25962"/>
                  </a:lnTo>
                  <a:lnTo>
                    <a:pt x="185285" y="23975"/>
                  </a:lnTo>
                  <a:lnTo>
                    <a:pt x="192882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03"/>
            <p:cNvSpPr/>
            <p:nvPr/>
          </p:nvSpPr>
          <p:spPr>
            <a:xfrm>
              <a:off x="6065043" y="5724599"/>
              <a:ext cx="77171" cy="138992"/>
            </a:xfrm>
            <a:custGeom>
              <a:avLst/>
              <a:gdLst/>
              <a:ahLst/>
              <a:cxnLst/>
              <a:rect l="0" t="0" r="0" b="0"/>
              <a:pathLst>
                <a:path w="77171" h="138992">
                  <a:moveTo>
                    <a:pt x="71769" y="0"/>
                  </a:moveTo>
                  <a:lnTo>
                    <a:pt x="73819" y="5710"/>
                  </a:lnTo>
                  <a:lnTo>
                    <a:pt x="75407" y="11085"/>
                  </a:lnTo>
                  <a:lnTo>
                    <a:pt x="76465" y="15620"/>
                  </a:lnTo>
                  <a:lnTo>
                    <a:pt x="77170" y="19596"/>
                  </a:lnTo>
                  <a:lnTo>
                    <a:pt x="76847" y="23199"/>
                  </a:lnTo>
                  <a:lnTo>
                    <a:pt x="75837" y="26554"/>
                  </a:lnTo>
                  <a:lnTo>
                    <a:pt x="74371" y="29743"/>
                  </a:lnTo>
                  <a:lnTo>
                    <a:pt x="72599" y="32821"/>
                  </a:lnTo>
                  <a:lnTo>
                    <a:pt x="70625" y="35826"/>
                  </a:lnTo>
                  <a:lnTo>
                    <a:pt x="68515" y="38782"/>
                  </a:lnTo>
                  <a:lnTo>
                    <a:pt x="66314" y="42657"/>
                  </a:lnTo>
                  <a:lnTo>
                    <a:pt x="64053" y="47146"/>
                  </a:lnTo>
                  <a:lnTo>
                    <a:pt x="61752" y="52043"/>
                  </a:lnTo>
                  <a:lnTo>
                    <a:pt x="59425" y="56261"/>
                  </a:lnTo>
                  <a:lnTo>
                    <a:pt x="57079" y="60025"/>
                  </a:lnTo>
                  <a:lnTo>
                    <a:pt x="54722" y="63487"/>
                  </a:lnTo>
                  <a:lnTo>
                    <a:pt x="52356" y="66747"/>
                  </a:lnTo>
                  <a:lnTo>
                    <a:pt x="49986" y="69873"/>
                  </a:lnTo>
                  <a:lnTo>
                    <a:pt x="45235" y="75887"/>
                  </a:lnTo>
                  <a:lnTo>
                    <a:pt x="21432" y="104697"/>
                  </a:lnTo>
                  <a:lnTo>
                    <a:pt x="418" y="129916"/>
                  </a:lnTo>
                  <a:lnTo>
                    <a:pt x="124" y="134820"/>
                  </a:lnTo>
                  <a:lnTo>
                    <a:pt x="0" y="13899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04"/>
            <p:cNvSpPr/>
            <p:nvPr/>
          </p:nvSpPr>
          <p:spPr>
            <a:xfrm>
              <a:off x="5807868" y="4972050"/>
              <a:ext cx="21433" cy="219153"/>
            </a:xfrm>
            <a:custGeom>
              <a:avLst/>
              <a:gdLst/>
              <a:ahLst/>
              <a:cxnLst/>
              <a:rect l="0" t="0" r="0" b="0"/>
              <a:pathLst>
                <a:path w="21433" h="219153">
                  <a:moveTo>
                    <a:pt x="21432" y="0"/>
                  </a:moveTo>
                  <a:lnTo>
                    <a:pt x="14313" y="0"/>
                  </a:lnTo>
                  <a:lnTo>
                    <a:pt x="18408" y="0"/>
                  </a:lnTo>
                  <a:lnTo>
                    <a:pt x="14495" y="0"/>
                  </a:lnTo>
                  <a:lnTo>
                    <a:pt x="14315" y="6785"/>
                  </a:lnTo>
                  <a:lnTo>
                    <a:pt x="14293" y="12770"/>
                  </a:lnTo>
                  <a:lnTo>
                    <a:pt x="14289" y="20399"/>
                  </a:lnTo>
                  <a:lnTo>
                    <a:pt x="15082" y="22172"/>
                  </a:lnTo>
                  <a:lnTo>
                    <a:pt x="16405" y="23354"/>
                  </a:lnTo>
                  <a:lnTo>
                    <a:pt x="18081" y="24141"/>
                  </a:lnTo>
                  <a:lnTo>
                    <a:pt x="19198" y="25619"/>
                  </a:lnTo>
                  <a:lnTo>
                    <a:pt x="19942" y="27557"/>
                  </a:lnTo>
                  <a:lnTo>
                    <a:pt x="20439" y="29801"/>
                  </a:lnTo>
                  <a:lnTo>
                    <a:pt x="20770" y="33202"/>
                  </a:lnTo>
                  <a:lnTo>
                    <a:pt x="20990" y="37375"/>
                  </a:lnTo>
                  <a:lnTo>
                    <a:pt x="21235" y="46139"/>
                  </a:lnTo>
                  <a:lnTo>
                    <a:pt x="21393" y="59525"/>
                  </a:lnTo>
                  <a:lnTo>
                    <a:pt x="21424" y="75893"/>
                  </a:lnTo>
                  <a:lnTo>
                    <a:pt x="20633" y="80123"/>
                  </a:lnTo>
                  <a:lnTo>
                    <a:pt x="19311" y="83895"/>
                  </a:lnTo>
                  <a:lnTo>
                    <a:pt x="17637" y="87362"/>
                  </a:lnTo>
                  <a:lnTo>
                    <a:pt x="16521" y="91579"/>
                  </a:lnTo>
                  <a:lnTo>
                    <a:pt x="15776" y="96295"/>
                  </a:lnTo>
                  <a:lnTo>
                    <a:pt x="15280" y="101344"/>
                  </a:lnTo>
                  <a:lnTo>
                    <a:pt x="14950" y="106615"/>
                  </a:lnTo>
                  <a:lnTo>
                    <a:pt x="14729" y="112035"/>
                  </a:lnTo>
                  <a:lnTo>
                    <a:pt x="14484" y="123135"/>
                  </a:lnTo>
                  <a:lnTo>
                    <a:pt x="14296" y="161222"/>
                  </a:lnTo>
                  <a:lnTo>
                    <a:pt x="13499" y="165583"/>
                  </a:lnTo>
                  <a:lnTo>
                    <a:pt x="12175" y="169443"/>
                  </a:lnTo>
                  <a:lnTo>
                    <a:pt x="10498" y="172970"/>
                  </a:lnTo>
                  <a:lnTo>
                    <a:pt x="9380" y="176273"/>
                  </a:lnTo>
                  <a:lnTo>
                    <a:pt x="8635" y="179428"/>
                  </a:lnTo>
                  <a:lnTo>
                    <a:pt x="8138" y="182483"/>
                  </a:lnTo>
                  <a:lnTo>
                    <a:pt x="7586" y="188419"/>
                  </a:lnTo>
                  <a:lnTo>
                    <a:pt x="7439" y="191335"/>
                  </a:lnTo>
                  <a:lnTo>
                    <a:pt x="6546" y="194231"/>
                  </a:lnTo>
                  <a:lnTo>
                    <a:pt x="5158" y="197115"/>
                  </a:lnTo>
                  <a:lnTo>
                    <a:pt x="3439" y="199990"/>
                  </a:lnTo>
                  <a:lnTo>
                    <a:pt x="2293" y="202859"/>
                  </a:lnTo>
                  <a:lnTo>
                    <a:pt x="1529" y="205725"/>
                  </a:lnTo>
                  <a:lnTo>
                    <a:pt x="89" y="213809"/>
                  </a:lnTo>
                  <a:lnTo>
                    <a:pt x="18" y="219152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05"/>
            <p:cNvSpPr/>
            <p:nvPr/>
          </p:nvSpPr>
          <p:spPr>
            <a:xfrm>
              <a:off x="5807868" y="4912160"/>
              <a:ext cx="178465" cy="282668"/>
            </a:xfrm>
            <a:custGeom>
              <a:avLst/>
              <a:gdLst/>
              <a:ahLst/>
              <a:cxnLst/>
              <a:rect l="0" t="0" r="0" b="0"/>
              <a:pathLst>
                <a:path w="178465" h="282668">
                  <a:moveTo>
                    <a:pt x="0" y="59890"/>
                  </a:moveTo>
                  <a:lnTo>
                    <a:pt x="3793" y="59890"/>
                  </a:lnTo>
                  <a:lnTo>
                    <a:pt x="5704" y="58937"/>
                  </a:lnTo>
                  <a:lnTo>
                    <a:pt x="9943" y="55339"/>
                  </a:lnTo>
                  <a:lnTo>
                    <a:pt x="14474" y="50564"/>
                  </a:lnTo>
                  <a:lnTo>
                    <a:pt x="19133" y="45268"/>
                  </a:lnTo>
                  <a:lnTo>
                    <a:pt x="23850" y="39739"/>
                  </a:lnTo>
                  <a:lnTo>
                    <a:pt x="27012" y="36930"/>
                  </a:lnTo>
                  <a:lnTo>
                    <a:pt x="30708" y="34106"/>
                  </a:lnTo>
                  <a:lnTo>
                    <a:pt x="34760" y="31271"/>
                  </a:lnTo>
                  <a:lnTo>
                    <a:pt x="38255" y="28427"/>
                  </a:lnTo>
                  <a:lnTo>
                    <a:pt x="41378" y="25580"/>
                  </a:lnTo>
                  <a:lnTo>
                    <a:pt x="44255" y="22729"/>
                  </a:lnTo>
                  <a:lnTo>
                    <a:pt x="47759" y="19876"/>
                  </a:lnTo>
                  <a:lnTo>
                    <a:pt x="51683" y="17021"/>
                  </a:lnTo>
                  <a:lnTo>
                    <a:pt x="55887" y="14166"/>
                  </a:lnTo>
                  <a:lnTo>
                    <a:pt x="60277" y="12262"/>
                  </a:lnTo>
                  <a:lnTo>
                    <a:pt x="64791" y="10993"/>
                  </a:lnTo>
                  <a:lnTo>
                    <a:pt x="69387" y="10147"/>
                  </a:lnTo>
                  <a:lnTo>
                    <a:pt x="73246" y="8630"/>
                  </a:lnTo>
                  <a:lnTo>
                    <a:pt x="76612" y="6667"/>
                  </a:lnTo>
                  <a:lnTo>
                    <a:pt x="79650" y="4405"/>
                  </a:lnTo>
                  <a:lnTo>
                    <a:pt x="83263" y="2897"/>
                  </a:lnTo>
                  <a:lnTo>
                    <a:pt x="87258" y="1892"/>
                  </a:lnTo>
                  <a:lnTo>
                    <a:pt x="91510" y="1222"/>
                  </a:lnTo>
                  <a:lnTo>
                    <a:pt x="95932" y="776"/>
                  </a:lnTo>
                  <a:lnTo>
                    <a:pt x="100467" y="478"/>
                  </a:lnTo>
                  <a:lnTo>
                    <a:pt x="112318" y="59"/>
                  </a:lnTo>
                  <a:lnTo>
                    <a:pt x="115361" y="0"/>
                  </a:lnTo>
                  <a:lnTo>
                    <a:pt x="118181" y="913"/>
                  </a:lnTo>
                  <a:lnTo>
                    <a:pt x="123434" y="4468"/>
                  </a:lnTo>
                  <a:lnTo>
                    <a:pt x="128364" y="8619"/>
                  </a:lnTo>
                  <a:lnTo>
                    <a:pt x="133196" y="14113"/>
                  </a:lnTo>
                  <a:lnTo>
                    <a:pt x="134604" y="15732"/>
                  </a:lnTo>
                  <a:lnTo>
                    <a:pt x="135231" y="21531"/>
                  </a:lnTo>
                  <a:lnTo>
                    <a:pt x="135509" y="29506"/>
                  </a:lnTo>
                  <a:lnTo>
                    <a:pt x="135632" y="36226"/>
                  </a:lnTo>
                  <a:lnTo>
                    <a:pt x="133571" y="44927"/>
                  </a:lnTo>
                  <a:lnTo>
                    <a:pt x="131910" y="49915"/>
                  </a:lnTo>
                  <a:lnTo>
                    <a:pt x="127947" y="57997"/>
                  </a:lnTo>
                  <a:lnTo>
                    <a:pt x="123541" y="65716"/>
                  </a:lnTo>
                  <a:lnTo>
                    <a:pt x="121254" y="70441"/>
                  </a:lnTo>
                  <a:lnTo>
                    <a:pt x="118936" y="75496"/>
                  </a:lnTo>
                  <a:lnTo>
                    <a:pt x="115804" y="79819"/>
                  </a:lnTo>
                  <a:lnTo>
                    <a:pt x="112128" y="83653"/>
                  </a:lnTo>
                  <a:lnTo>
                    <a:pt x="108089" y="87162"/>
                  </a:lnTo>
                  <a:lnTo>
                    <a:pt x="103809" y="90454"/>
                  </a:lnTo>
                  <a:lnTo>
                    <a:pt x="99369" y="93601"/>
                  </a:lnTo>
                  <a:lnTo>
                    <a:pt x="94821" y="96651"/>
                  </a:lnTo>
                  <a:lnTo>
                    <a:pt x="90995" y="100590"/>
                  </a:lnTo>
                  <a:lnTo>
                    <a:pt x="87651" y="105121"/>
                  </a:lnTo>
                  <a:lnTo>
                    <a:pt x="84628" y="110047"/>
                  </a:lnTo>
                  <a:lnTo>
                    <a:pt x="79152" y="118059"/>
                  </a:lnTo>
                  <a:lnTo>
                    <a:pt x="76581" y="121529"/>
                  </a:lnTo>
                  <a:lnTo>
                    <a:pt x="74072" y="123843"/>
                  </a:lnTo>
                  <a:lnTo>
                    <a:pt x="69169" y="126413"/>
                  </a:lnTo>
                  <a:lnTo>
                    <a:pt x="64344" y="130096"/>
                  </a:lnTo>
                  <a:lnTo>
                    <a:pt x="61946" y="132411"/>
                  </a:lnTo>
                  <a:lnTo>
                    <a:pt x="59554" y="133954"/>
                  </a:lnTo>
                  <a:lnTo>
                    <a:pt x="54779" y="135670"/>
                  </a:lnTo>
                  <a:lnTo>
                    <a:pt x="50011" y="137041"/>
                  </a:lnTo>
                  <a:lnTo>
                    <a:pt x="50010" y="137041"/>
                  </a:lnTo>
                  <a:lnTo>
                    <a:pt x="59950" y="125110"/>
                  </a:lnTo>
                  <a:lnTo>
                    <a:pt x="62192" y="123373"/>
                  </a:lnTo>
                  <a:lnTo>
                    <a:pt x="66799" y="121442"/>
                  </a:lnTo>
                  <a:lnTo>
                    <a:pt x="77077" y="119975"/>
                  </a:lnTo>
                  <a:lnTo>
                    <a:pt x="125320" y="114311"/>
                  </a:lnTo>
                  <a:lnTo>
                    <a:pt x="142481" y="112652"/>
                  </a:lnTo>
                  <a:lnTo>
                    <a:pt x="148169" y="113162"/>
                  </a:lnTo>
                  <a:lnTo>
                    <a:pt x="152754" y="114454"/>
                  </a:lnTo>
                  <a:lnTo>
                    <a:pt x="156605" y="116269"/>
                  </a:lnTo>
                  <a:lnTo>
                    <a:pt x="159966" y="118431"/>
                  </a:lnTo>
                  <a:lnTo>
                    <a:pt x="163000" y="120825"/>
                  </a:lnTo>
                  <a:lnTo>
                    <a:pt x="168488" y="126024"/>
                  </a:lnTo>
                  <a:lnTo>
                    <a:pt x="173574" y="131511"/>
                  </a:lnTo>
                  <a:lnTo>
                    <a:pt x="175247" y="134307"/>
                  </a:lnTo>
                  <a:lnTo>
                    <a:pt x="177106" y="139954"/>
                  </a:lnTo>
                  <a:lnTo>
                    <a:pt x="177933" y="148179"/>
                  </a:lnTo>
                  <a:lnTo>
                    <a:pt x="178300" y="157232"/>
                  </a:lnTo>
                  <a:lnTo>
                    <a:pt x="178464" y="164430"/>
                  </a:lnTo>
                  <a:lnTo>
                    <a:pt x="177713" y="167683"/>
                  </a:lnTo>
                  <a:lnTo>
                    <a:pt x="174763" y="173838"/>
                  </a:lnTo>
                  <a:lnTo>
                    <a:pt x="172923" y="179748"/>
                  </a:lnTo>
                  <a:lnTo>
                    <a:pt x="171311" y="186502"/>
                  </a:lnTo>
                  <a:lnTo>
                    <a:pt x="169770" y="190971"/>
                  </a:lnTo>
                  <a:lnTo>
                    <a:pt x="167949" y="195854"/>
                  </a:lnTo>
                  <a:lnTo>
                    <a:pt x="163809" y="203821"/>
                  </a:lnTo>
                  <a:lnTo>
                    <a:pt x="159323" y="210537"/>
                  </a:lnTo>
                  <a:lnTo>
                    <a:pt x="154683" y="216697"/>
                  </a:lnTo>
                  <a:lnTo>
                    <a:pt x="149976" y="222609"/>
                  </a:lnTo>
                  <a:lnTo>
                    <a:pt x="140485" y="234166"/>
                  </a:lnTo>
                  <a:lnTo>
                    <a:pt x="137314" y="237034"/>
                  </a:lnTo>
                  <a:lnTo>
                    <a:pt x="133611" y="239899"/>
                  </a:lnTo>
                  <a:lnTo>
                    <a:pt x="129555" y="242761"/>
                  </a:lnTo>
                  <a:lnTo>
                    <a:pt x="126058" y="245621"/>
                  </a:lnTo>
                  <a:lnTo>
                    <a:pt x="122933" y="248480"/>
                  </a:lnTo>
                  <a:lnTo>
                    <a:pt x="120055" y="251339"/>
                  </a:lnTo>
                  <a:lnTo>
                    <a:pt x="114741" y="257056"/>
                  </a:lnTo>
                  <a:lnTo>
                    <a:pt x="112213" y="259914"/>
                  </a:lnTo>
                  <a:lnTo>
                    <a:pt x="108940" y="261819"/>
                  </a:lnTo>
                  <a:lnTo>
                    <a:pt x="105171" y="263090"/>
                  </a:lnTo>
                  <a:lnTo>
                    <a:pt x="101070" y="263936"/>
                  </a:lnTo>
                  <a:lnTo>
                    <a:pt x="97543" y="264501"/>
                  </a:lnTo>
                  <a:lnTo>
                    <a:pt x="94398" y="264877"/>
                  </a:lnTo>
                  <a:lnTo>
                    <a:pt x="91506" y="265128"/>
                  </a:lnTo>
                  <a:lnTo>
                    <a:pt x="88786" y="266247"/>
                  </a:lnTo>
                  <a:lnTo>
                    <a:pt x="83646" y="270032"/>
                  </a:lnTo>
                  <a:lnTo>
                    <a:pt x="80370" y="271422"/>
                  </a:lnTo>
                  <a:lnTo>
                    <a:pt x="76599" y="272349"/>
                  </a:lnTo>
                  <a:lnTo>
                    <a:pt x="72497" y="272967"/>
                  </a:lnTo>
                  <a:lnTo>
                    <a:pt x="68969" y="273378"/>
                  </a:lnTo>
                  <a:lnTo>
                    <a:pt x="65823" y="273653"/>
                  </a:lnTo>
                  <a:lnTo>
                    <a:pt x="62932" y="273836"/>
                  </a:lnTo>
                  <a:lnTo>
                    <a:pt x="60211" y="274910"/>
                  </a:lnTo>
                  <a:lnTo>
                    <a:pt x="55071" y="278644"/>
                  </a:lnTo>
                  <a:lnTo>
                    <a:pt x="50141" y="280939"/>
                  </a:lnTo>
                  <a:lnTo>
                    <a:pt x="45304" y="281959"/>
                  </a:lnTo>
                  <a:lnTo>
                    <a:pt x="40509" y="282412"/>
                  </a:lnTo>
                  <a:lnTo>
                    <a:pt x="35731" y="282614"/>
                  </a:lnTo>
                  <a:lnTo>
                    <a:pt x="33346" y="282667"/>
                  </a:lnTo>
                  <a:lnTo>
                    <a:pt x="30168" y="281751"/>
                  </a:lnTo>
                  <a:lnTo>
                    <a:pt x="26462" y="280187"/>
                  </a:lnTo>
                  <a:lnTo>
                    <a:pt x="16692" y="275384"/>
                  </a:lnTo>
                  <a:lnTo>
                    <a:pt x="11208" y="274553"/>
                  </a:lnTo>
                  <a:lnTo>
                    <a:pt x="7153" y="274271"/>
                  </a:lnTo>
                  <a:lnTo>
                    <a:pt x="0" y="2742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it mean to be collinear?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Points are collinear if they are on the same line.</a:t>
            </a:r>
          </a:p>
          <a:p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2819400" y="2590800"/>
          <a:ext cx="4923064" cy="3736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Bitmap Image" r:id="rId4" imgW="3161905" imgH="2400635" progId="PBrush">
                  <p:embed/>
                </p:oleObj>
              </mc:Choice>
              <mc:Fallback>
                <p:oleObj name="Bitmap Image" r:id="rId4" imgW="3161905" imgH="2400635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2590800"/>
                        <a:ext cx="4923064" cy="373678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3586162" y="2888966"/>
            <a:ext cx="3500439" cy="2794602"/>
            <a:chOff x="3586162" y="2888966"/>
            <a:chExt cx="3500439" cy="2794602"/>
          </a:xfrm>
        </p:grpSpPr>
        <p:sp>
          <p:nvSpPr>
            <p:cNvPr id="4" name="SMARTInkAnnotation72"/>
            <p:cNvSpPr/>
            <p:nvPr/>
          </p:nvSpPr>
          <p:spPr>
            <a:xfrm>
              <a:off x="4400550" y="2888966"/>
              <a:ext cx="471488" cy="2794602"/>
            </a:xfrm>
            <a:custGeom>
              <a:avLst/>
              <a:gdLst/>
              <a:ahLst/>
              <a:cxnLst/>
              <a:rect l="0" t="0" r="0" b="0"/>
              <a:pathLst>
                <a:path w="471488" h="2794602">
                  <a:moveTo>
                    <a:pt x="471487" y="2794601"/>
                  </a:moveTo>
                  <a:lnTo>
                    <a:pt x="467372" y="2794601"/>
                  </a:lnTo>
                  <a:lnTo>
                    <a:pt x="471280" y="2794601"/>
                  </a:lnTo>
                  <a:lnTo>
                    <a:pt x="471485" y="2781582"/>
                  </a:lnTo>
                  <a:lnTo>
                    <a:pt x="470692" y="2779255"/>
                  </a:lnTo>
                  <a:lnTo>
                    <a:pt x="466577" y="2771428"/>
                  </a:lnTo>
                  <a:lnTo>
                    <a:pt x="465336" y="2765887"/>
                  </a:lnTo>
                  <a:lnTo>
                    <a:pt x="464430" y="2748869"/>
                  </a:lnTo>
                  <a:lnTo>
                    <a:pt x="463608" y="2746016"/>
                  </a:lnTo>
                  <a:lnTo>
                    <a:pt x="459451" y="2737449"/>
                  </a:lnTo>
                  <a:lnTo>
                    <a:pt x="451136" y="2707210"/>
                  </a:lnTo>
                  <a:lnTo>
                    <a:pt x="450056" y="2644819"/>
                  </a:lnTo>
                  <a:lnTo>
                    <a:pt x="449262" y="2642359"/>
                  </a:lnTo>
                  <a:lnTo>
                    <a:pt x="446264" y="2637086"/>
                  </a:lnTo>
                  <a:lnTo>
                    <a:pt x="438665" y="2602374"/>
                  </a:lnTo>
                  <a:lnTo>
                    <a:pt x="435833" y="2585351"/>
                  </a:lnTo>
                  <a:lnTo>
                    <a:pt x="430283" y="2565555"/>
                  </a:lnTo>
                  <a:lnTo>
                    <a:pt x="428049" y="2543283"/>
                  </a:lnTo>
                  <a:lnTo>
                    <a:pt x="423013" y="2529446"/>
                  </a:lnTo>
                  <a:lnTo>
                    <a:pt x="420889" y="2513692"/>
                  </a:lnTo>
                  <a:lnTo>
                    <a:pt x="415866" y="2496367"/>
                  </a:lnTo>
                  <a:lnTo>
                    <a:pt x="414639" y="2483490"/>
                  </a:lnTo>
                  <a:lnTo>
                    <a:pt x="413745" y="2480514"/>
                  </a:lnTo>
                  <a:lnTo>
                    <a:pt x="409487" y="2471774"/>
                  </a:lnTo>
                  <a:lnTo>
                    <a:pt x="408213" y="2466020"/>
                  </a:lnTo>
                  <a:lnTo>
                    <a:pt x="407194" y="2423022"/>
                  </a:lnTo>
                  <a:lnTo>
                    <a:pt x="406400" y="2421152"/>
                  </a:lnTo>
                  <a:lnTo>
                    <a:pt x="405077" y="2419905"/>
                  </a:lnTo>
                  <a:lnTo>
                    <a:pt x="403401" y="2419074"/>
                  </a:lnTo>
                  <a:lnTo>
                    <a:pt x="402284" y="2417567"/>
                  </a:lnTo>
                  <a:lnTo>
                    <a:pt x="401539" y="2415610"/>
                  </a:lnTo>
                  <a:lnTo>
                    <a:pt x="400711" y="2410895"/>
                  </a:lnTo>
                  <a:lnTo>
                    <a:pt x="400052" y="2379069"/>
                  </a:lnTo>
                  <a:lnTo>
                    <a:pt x="399257" y="2376610"/>
                  </a:lnTo>
                  <a:lnTo>
                    <a:pt x="395140" y="2368598"/>
                  </a:lnTo>
                  <a:lnTo>
                    <a:pt x="393899" y="2363014"/>
                  </a:lnTo>
                  <a:lnTo>
                    <a:pt x="392908" y="2312037"/>
                  </a:lnTo>
                  <a:lnTo>
                    <a:pt x="392114" y="2309062"/>
                  </a:lnTo>
                  <a:lnTo>
                    <a:pt x="387997" y="2300324"/>
                  </a:lnTo>
                  <a:lnTo>
                    <a:pt x="386755" y="2294570"/>
                  </a:lnTo>
                  <a:lnTo>
                    <a:pt x="385762" y="2210005"/>
                  </a:lnTo>
                  <a:lnTo>
                    <a:pt x="384968" y="2206751"/>
                  </a:lnTo>
                  <a:lnTo>
                    <a:pt x="380852" y="2196666"/>
                  </a:lnTo>
                  <a:lnTo>
                    <a:pt x="378021" y="2172481"/>
                  </a:lnTo>
                  <a:lnTo>
                    <a:pt x="373767" y="2163335"/>
                  </a:lnTo>
                  <a:lnTo>
                    <a:pt x="372494" y="2157486"/>
                  </a:lnTo>
                  <a:lnTo>
                    <a:pt x="371564" y="2132862"/>
                  </a:lnTo>
                  <a:lnTo>
                    <a:pt x="370740" y="2129604"/>
                  </a:lnTo>
                  <a:lnTo>
                    <a:pt x="367709" y="2123445"/>
                  </a:lnTo>
                  <a:lnTo>
                    <a:pt x="362659" y="2081708"/>
                  </a:lnTo>
                  <a:lnTo>
                    <a:pt x="359619" y="2071995"/>
                  </a:lnTo>
                  <a:lnTo>
                    <a:pt x="357908" y="2061172"/>
                  </a:lnTo>
                  <a:lnTo>
                    <a:pt x="357282" y="2046061"/>
                  </a:lnTo>
                  <a:lnTo>
                    <a:pt x="350711" y="2018163"/>
                  </a:lnTo>
                  <a:lnTo>
                    <a:pt x="350051" y="1978557"/>
                  </a:lnTo>
                  <a:lnTo>
                    <a:pt x="349254" y="1975299"/>
                  </a:lnTo>
                  <a:lnTo>
                    <a:pt x="345135" y="1966164"/>
                  </a:lnTo>
                  <a:lnTo>
                    <a:pt x="343893" y="1960317"/>
                  </a:lnTo>
                  <a:lnTo>
                    <a:pt x="342925" y="1926277"/>
                  </a:lnTo>
                  <a:lnTo>
                    <a:pt x="342123" y="1923301"/>
                  </a:lnTo>
                  <a:lnTo>
                    <a:pt x="339115" y="1917454"/>
                  </a:lnTo>
                  <a:lnTo>
                    <a:pt x="337249" y="1909141"/>
                  </a:lnTo>
                  <a:lnTo>
                    <a:pt x="335781" y="1874592"/>
                  </a:lnTo>
                  <a:lnTo>
                    <a:pt x="334979" y="1871699"/>
                  </a:lnTo>
                  <a:lnTo>
                    <a:pt x="331971" y="1865945"/>
                  </a:lnTo>
                  <a:lnTo>
                    <a:pt x="330105" y="1857672"/>
                  </a:lnTo>
                  <a:lnTo>
                    <a:pt x="328907" y="1841390"/>
                  </a:lnTo>
                  <a:lnTo>
                    <a:pt x="328014" y="1838135"/>
                  </a:lnTo>
                  <a:lnTo>
                    <a:pt x="323761" y="1829002"/>
                  </a:lnTo>
                  <a:lnTo>
                    <a:pt x="322488" y="1823156"/>
                  </a:lnTo>
                  <a:lnTo>
                    <a:pt x="320680" y="1778126"/>
                  </a:lnTo>
                  <a:lnTo>
                    <a:pt x="316560" y="1768041"/>
                  </a:lnTo>
                  <a:lnTo>
                    <a:pt x="314619" y="1747121"/>
                  </a:lnTo>
                  <a:lnTo>
                    <a:pt x="314332" y="1720213"/>
                  </a:lnTo>
                  <a:lnTo>
                    <a:pt x="307843" y="1692402"/>
                  </a:lnTo>
                  <a:lnTo>
                    <a:pt x="307206" y="1661396"/>
                  </a:lnTo>
                  <a:lnTo>
                    <a:pt x="306404" y="1658131"/>
                  </a:lnTo>
                  <a:lnTo>
                    <a:pt x="302276" y="1648033"/>
                  </a:lnTo>
                  <a:lnTo>
                    <a:pt x="300332" y="1627107"/>
                  </a:lnTo>
                  <a:lnTo>
                    <a:pt x="300124" y="1613123"/>
                  </a:lnTo>
                  <a:lnTo>
                    <a:pt x="299301" y="1608804"/>
                  </a:lnTo>
                  <a:lnTo>
                    <a:pt x="294395" y="1595029"/>
                  </a:lnTo>
                  <a:lnTo>
                    <a:pt x="293338" y="1583510"/>
                  </a:lnTo>
                  <a:lnTo>
                    <a:pt x="293189" y="1578584"/>
                  </a:lnTo>
                  <a:lnTo>
                    <a:pt x="292297" y="1574348"/>
                  </a:lnTo>
                  <a:lnTo>
                    <a:pt x="287278" y="1560706"/>
                  </a:lnTo>
                  <a:lnTo>
                    <a:pt x="286202" y="1549210"/>
                  </a:lnTo>
                  <a:lnTo>
                    <a:pt x="285839" y="1532810"/>
                  </a:lnTo>
                  <a:lnTo>
                    <a:pt x="285015" y="1529544"/>
                  </a:lnTo>
                  <a:lnTo>
                    <a:pt x="281984" y="1523376"/>
                  </a:lnTo>
                  <a:lnTo>
                    <a:pt x="279051" y="1472308"/>
                  </a:lnTo>
                  <a:lnTo>
                    <a:pt x="278694" y="1448827"/>
                  </a:lnTo>
                  <a:lnTo>
                    <a:pt x="277871" y="1444981"/>
                  </a:lnTo>
                  <a:lnTo>
                    <a:pt x="272963" y="1431964"/>
                  </a:lnTo>
                  <a:lnTo>
                    <a:pt x="271907" y="1420577"/>
                  </a:lnTo>
                  <a:lnTo>
                    <a:pt x="271464" y="1369093"/>
                  </a:lnTo>
                  <a:lnTo>
                    <a:pt x="269347" y="1360624"/>
                  </a:lnTo>
                  <a:lnTo>
                    <a:pt x="266553" y="1351463"/>
                  </a:lnTo>
                  <a:lnTo>
                    <a:pt x="265311" y="1344216"/>
                  </a:lnTo>
                  <a:lnTo>
                    <a:pt x="262643" y="1337821"/>
                  </a:lnTo>
                  <a:lnTo>
                    <a:pt x="260821" y="1334782"/>
                  </a:lnTo>
                  <a:lnTo>
                    <a:pt x="258795" y="1326325"/>
                  </a:lnTo>
                  <a:lnTo>
                    <a:pt x="256399" y="1280040"/>
                  </a:lnTo>
                  <a:lnTo>
                    <a:pt x="251524" y="1262082"/>
                  </a:lnTo>
                  <a:lnTo>
                    <a:pt x="250228" y="1245142"/>
                  </a:lnTo>
                  <a:lnTo>
                    <a:pt x="250056" y="1224201"/>
                  </a:lnTo>
                  <a:lnTo>
                    <a:pt x="249254" y="1220936"/>
                  </a:lnTo>
                  <a:lnTo>
                    <a:pt x="245126" y="1210836"/>
                  </a:lnTo>
                  <a:lnTo>
                    <a:pt x="243182" y="1189909"/>
                  </a:lnTo>
                  <a:lnTo>
                    <a:pt x="242974" y="1175925"/>
                  </a:lnTo>
                  <a:lnTo>
                    <a:pt x="242151" y="1171606"/>
                  </a:lnTo>
                  <a:lnTo>
                    <a:pt x="237995" y="1160025"/>
                  </a:lnTo>
                  <a:lnTo>
                    <a:pt x="236039" y="1138557"/>
                  </a:lnTo>
                  <a:lnTo>
                    <a:pt x="235832" y="1129066"/>
                  </a:lnTo>
                  <a:lnTo>
                    <a:pt x="228473" y="1100921"/>
                  </a:lnTo>
                  <a:lnTo>
                    <a:pt x="225104" y="1094752"/>
                  </a:lnTo>
                  <a:lnTo>
                    <a:pt x="223077" y="1086295"/>
                  </a:lnTo>
                  <a:lnTo>
                    <a:pt x="221776" y="1069895"/>
                  </a:lnTo>
                  <a:lnTo>
                    <a:pt x="220875" y="1066629"/>
                  </a:lnTo>
                  <a:lnTo>
                    <a:pt x="217758" y="1060461"/>
                  </a:lnTo>
                  <a:lnTo>
                    <a:pt x="215844" y="1052005"/>
                  </a:lnTo>
                  <a:lnTo>
                    <a:pt x="214614" y="1035604"/>
                  </a:lnTo>
                  <a:lnTo>
                    <a:pt x="213720" y="1032339"/>
                  </a:lnTo>
                  <a:lnTo>
                    <a:pt x="210609" y="1026171"/>
                  </a:lnTo>
                  <a:lnTo>
                    <a:pt x="208698" y="1017715"/>
                  </a:lnTo>
                  <a:lnTo>
                    <a:pt x="207471" y="1001315"/>
                  </a:lnTo>
                  <a:lnTo>
                    <a:pt x="206576" y="998049"/>
                  </a:lnTo>
                  <a:lnTo>
                    <a:pt x="203465" y="991881"/>
                  </a:lnTo>
                  <a:lnTo>
                    <a:pt x="201554" y="983425"/>
                  </a:lnTo>
                  <a:lnTo>
                    <a:pt x="200327" y="967024"/>
                  </a:lnTo>
                  <a:lnTo>
                    <a:pt x="199432" y="963759"/>
                  </a:lnTo>
                  <a:lnTo>
                    <a:pt x="196322" y="957591"/>
                  </a:lnTo>
                  <a:lnTo>
                    <a:pt x="194410" y="949135"/>
                  </a:lnTo>
                  <a:lnTo>
                    <a:pt x="193900" y="944213"/>
                  </a:lnTo>
                  <a:lnTo>
                    <a:pt x="191217" y="936204"/>
                  </a:lnTo>
                  <a:lnTo>
                    <a:pt x="188173" y="929469"/>
                  </a:lnTo>
                  <a:lnTo>
                    <a:pt x="186820" y="923301"/>
                  </a:lnTo>
                  <a:lnTo>
                    <a:pt x="185157" y="910628"/>
                  </a:lnTo>
                  <a:lnTo>
                    <a:pt x="180125" y="893308"/>
                  </a:lnTo>
                  <a:lnTo>
                    <a:pt x="179614" y="889849"/>
                  </a:lnTo>
                  <a:lnTo>
                    <a:pt x="176931" y="883468"/>
                  </a:lnTo>
                  <a:lnTo>
                    <a:pt x="175104" y="880432"/>
                  </a:lnTo>
                  <a:lnTo>
                    <a:pt x="161827" y="818677"/>
                  </a:lnTo>
                  <a:lnTo>
                    <a:pt x="159236" y="806433"/>
                  </a:lnTo>
                  <a:lnTo>
                    <a:pt x="158544" y="800501"/>
                  </a:lnTo>
                  <a:lnTo>
                    <a:pt x="155660" y="791369"/>
                  </a:lnTo>
                  <a:lnTo>
                    <a:pt x="152526" y="784136"/>
                  </a:lnTo>
                  <a:lnTo>
                    <a:pt x="151133" y="777746"/>
                  </a:lnTo>
                  <a:lnTo>
                    <a:pt x="149445" y="759991"/>
                  </a:lnTo>
                  <a:lnTo>
                    <a:pt x="145174" y="748504"/>
                  </a:lnTo>
                  <a:lnTo>
                    <a:pt x="142762" y="734412"/>
                  </a:lnTo>
                  <a:lnTo>
                    <a:pt x="138167" y="722828"/>
                  </a:lnTo>
                  <a:lnTo>
                    <a:pt x="136212" y="704870"/>
                  </a:lnTo>
                  <a:lnTo>
                    <a:pt x="136052" y="701359"/>
                  </a:lnTo>
                  <a:lnTo>
                    <a:pt x="126924" y="666661"/>
                  </a:lnTo>
                  <a:lnTo>
                    <a:pt x="123880" y="656320"/>
                  </a:lnTo>
                  <a:lnTo>
                    <a:pt x="120863" y="628716"/>
                  </a:lnTo>
                  <a:lnTo>
                    <a:pt x="117747" y="618818"/>
                  </a:lnTo>
                  <a:lnTo>
                    <a:pt x="113715" y="610609"/>
                  </a:lnTo>
                  <a:lnTo>
                    <a:pt x="111528" y="607086"/>
                  </a:lnTo>
                  <a:lnTo>
                    <a:pt x="110071" y="602833"/>
                  </a:lnTo>
                  <a:lnTo>
                    <a:pt x="107226" y="588698"/>
                  </a:lnTo>
                  <a:lnTo>
                    <a:pt x="102502" y="577101"/>
                  </a:lnTo>
                  <a:lnTo>
                    <a:pt x="100750" y="562023"/>
                  </a:lnTo>
                  <a:lnTo>
                    <a:pt x="100340" y="551077"/>
                  </a:lnTo>
                  <a:lnTo>
                    <a:pt x="99437" y="546443"/>
                  </a:lnTo>
                  <a:lnTo>
                    <a:pt x="95167" y="534419"/>
                  </a:lnTo>
                  <a:lnTo>
                    <a:pt x="92277" y="508535"/>
                  </a:lnTo>
                  <a:lnTo>
                    <a:pt x="87254" y="490561"/>
                  </a:lnTo>
                  <a:lnTo>
                    <a:pt x="85611" y="482803"/>
                  </a:lnTo>
                  <a:lnTo>
                    <a:pt x="73407" y="448104"/>
                  </a:lnTo>
                  <a:lnTo>
                    <a:pt x="72021" y="435325"/>
                  </a:lnTo>
                  <a:lnTo>
                    <a:pt x="71826" y="430223"/>
                  </a:lnTo>
                  <a:lnTo>
                    <a:pt x="70903" y="425869"/>
                  </a:lnTo>
                  <a:lnTo>
                    <a:pt x="66605" y="414238"/>
                  </a:lnTo>
                  <a:lnTo>
                    <a:pt x="64750" y="393723"/>
                  </a:lnTo>
                  <a:lnTo>
                    <a:pt x="64598" y="388201"/>
                  </a:lnTo>
                  <a:lnTo>
                    <a:pt x="63703" y="383567"/>
                  </a:lnTo>
                  <a:lnTo>
                    <a:pt x="59444" y="371541"/>
                  </a:lnTo>
                  <a:lnTo>
                    <a:pt x="57603" y="350894"/>
                  </a:lnTo>
                  <a:lnTo>
                    <a:pt x="57452" y="345360"/>
                  </a:lnTo>
                  <a:lnTo>
                    <a:pt x="55167" y="334132"/>
                  </a:lnTo>
                  <a:lnTo>
                    <a:pt x="52299" y="322792"/>
                  </a:lnTo>
                  <a:lnTo>
                    <a:pt x="49414" y="294459"/>
                  </a:lnTo>
                  <a:lnTo>
                    <a:pt x="45156" y="279205"/>
                  </a:lnTo>
                  <a:lnTo>
                    <a:pt x="42270" y="251533"/>
                  </a:lnTo>
                  <a:lnTo>
                    <a:pt x="38012" y="236323"/>
                  </a:lnTo>
                  <a:lnTo>
                    <a:pt x="33736" y="197086"/>
                  </a:lnTo>
                  <a:lnTo>
                    <a:pt x="30104" y="182514"/>
                  </a:lnTo>
                  <a:lnTo>
                    <a:pt x="28776" y="159190"/>
                  </a:lnTo>
                  <a:lnTo>
                    <a:pt x="26461" y="103245"/>
                  </a:lnTo>
                  <a:lnTo>
                    <a:pt x="22873" y="83015"/>
                  </a:lnTo>
                  <a:lnTo>
                    <a:pt x="15575" y="58645"/>
                  </a:lnTo>
                  <a:lnTo>
                    <a:pt x="14668" y="48997"/>
                  </a:lnTo>
                  <a:lnTo>
                    <a:pt x="13747" y="45988"/>
                  </a:lnTo>
                  <a:lnTo>
                    <a:pt x="9453" y="37203"/>
                  </a:lnTo>
                  <a:lnTo>
                    <a:pt x="8170" y="31438"/>
                  </a:lnTo>
                  <a:lnTo>
                    <a:pt x="7170" y="13063"/>
                  </a:lnTo>
                  <a:lnTo>
                    <a:pt x="6367" y="11555"/>
                  </a:lnTo>
                  <a:lnTo>
                    <a:pt x="5039" y="10549"/>
                  </a:lnTo>
                  <a:lnTo>
                    <a:pt x="3359" y="9879"/>
                  </a:lnTo>
                  <a:lnTo>
                    <a:pt x="2239" y="8480"/>
                  </a:lnTo>
                  <a:lnTo>
                    <a:pt x="1492" y="6594"/>
                  </a:lnTo>
                  <a:lnTo>
                    <a:pt x="7" y="0"/>
                  </a:lnTo>
                  <a:lnTo>
                    <a:pt x="0" y="85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73"/>
            <p:cNvSpPr/>
            <p:nvPr/>
          </p:nvSpPr>
          <p:spPr>
            <a:xfrm>
              <a:off x="3736181" y="3214687"/>
              <a:ext cx="2978944" cy="1971676"/>
            </a:xfrm>
            <a:custGeom>
              <a:avLst/>
              <a:gdLst/>
              <a:ahLst/>
              <a:cxnLst/>
              <a:rect l="0" t="0" r="0" b="0"/>
              <a:pathLst>
                <a:path w="2978944" h="1971676">
                  <a:moveTo>
                    <a:pt x="0" y="1971675"/>
                  </a:moveTo>
                  <a:lnTo>
                    <a:pt x="17985" y="1971675"/>
                  </a:lnTo>
                  <a:lnTo>
                    <a:pt x="19928" y="1970723"/>
                  </a:lnTo>
                  <a:lnTo>
                    <a:pt x="26454" y="1965784"/>
                  </a:lnTo>
                  <a:lnTo>
                    <a:pt x="33414" y="1962945"/>
                  </a:lnTo>
                  <a:lnTo>
                    <a:pt x="80892" y="1925381"/>
                  </a:lnTo>
                  <a:lnTo>
                    <a:pt x="102325" y="1913848"/>
                  </a:lnTo>
                  <a:lnTo>
                    <a:pt x="137091" y="1883085"/>
                  </a:lnTo>
                  <a:lnTo>
                    <a:pt x="140606" y="1881182"/>
                  </a:lnTo>
                  <a:lnTo>
                    <a:pt x="152345" y="1877552"/>
                  </a:lnTo>
                  <a:lnTo>
                    <a:pt x="187540" y="1855401"/>
                  </a:lnTo>
                  <a:lnTo>
                    <a:pt x="193947" y="1853323"/>
                  </a:lnTo>
                  <a:lnTo>
                    <a:pt x="196766" y="1850864"/>
                  </a:lnTo>
                  <a:lnTo>
                    <a:pt x="205321" y="1839254"/>
                  </a:lnTo>
                  <a:lnTo>
                    <a:pt x="222032" y="1826314"/>
                  </a:lnTo>
                  <a:lnTo>
                    <a:pt x="231237" y="1819440"/>
                  </a:lnTo>
                  <a:lnTo>
                    <a:pt x="295472" y="1760083"/>
                  </a:lnTo>
                  <a:lnTo>
                    <a:pt x="323073" y="1734416"/>
                  </a:lnTo>
                  <a:lnTo>
                    <a:pt x="333233" y="1720295"/>
                  </a:lnTo>
                  <a:lnTo>
                    <a:pt x="345945" y="1709656"/>
                  </a:lnTo>
                  <a:lnTo>
                    <a:pt x="397677" y="1677363"/>
                  </a:lnTo>
                  <a:lnTo>
                    <a:pt x="401643" y="1673549"/>
                  </a:lnTo>
                  <a:lnTo>
                    <a:pt x="411811" y="1660034"/>
                  </a:lnTo>
                  <a:lnTo>
                    <a:pt x="429066" y="1646450"/>
                  </a:lnTo>
                  <a:lnTo>
                    <a:pt x="461988" y="1625949"/>
                  </a:lnTo>
                  <a:lnTo>
                    <a:pt x="469382" y="1617676"/>
                  </a:lnTo>
                  <a:lnTo>
                    <a:pt x="472465" y="1612803"/>
                  </a:lnTo>
                  <a:lnTo>
                    <a:pt x="480124" y="1604849"/>
                  </a:lnTo>
                  <a:lnTo>
                    <a:pt x="547955" y="1553414"/>
                  </a:lnTo>
                  <a:lnTo>
                    <a:pt x="551041" y="1549959"/>
                  </a:lnTo>
                  <a:lnTo>
                    <a:pt x="625193" y="1494710"/>
                  </a:lnTo>
                  <a:lnTo>
                    <a:pt x="646576" y="1483090"/>
                  </a:lnTo>
                  <a:lnTo>
                    <a:pt x="662706" y="1471622"/>
                  </a:lnTo>
                  <a:lnTo>
                    <a:pt x="685295" y="1459232"/>
                  </a:lnTo>
                  <a:lnTo>
                    <a:pt x="701163" y="1441968"/>
                  </a:lnTo>
                  <a:lnTo>
                    <a:pt x="793866" y="1378044"/>
                  </a:lnTo>
                  <a:lnTo>
                    <a:pt x="839798" y="1343904"/>
                  </a:lnTo>
                  <a:lnTo>
                    <a:pt x="864386" y="1330816"/>
                  </a:lnTo>
                  <a:lnTo>
                    <a:pt x="904782" y="1300523"/>
                  </a:lnTo>
                  <a:lnTo>
                    <a:pt x="928816" y="1287851"/>
                  </a:lnTo>
                  <a:lnTo>
                    <a:pt x="995086" y="1236275"/>
                  </a:lnTo>
                  <a:lnTo>
                    <a:pt x="1062011" y="1197302"/>
                  </a:lnTo>
                  <a:lnTo>
                    <a:pt x="1147762" y="1137295"/>
                  </a:lnTo>
                  <a:lnTo>
                    <a:pt x="1181100" y="1116331"/>
                  </a:lnTo>
                  <a:lnTo>
                    <a:pt x="1209675" y="1092360"/>
                  </a:lnTo>
                  <a:lnTo>
                    <a:pt x="1300162" y="1037273"/>
                  </a:lnTo>
                  <a:lnTo>
                    <a:pt x="1447800" y="948690"/>
                  </a:lnTo>
                  <a:lnTo>
                    <a:pt x="1497511" y="922973"/>
                  </a:lnTo>
                  <a:lnTo>
                    <a:pt x="1531919" y="895192"/>
                  </a:lnTo>
                  <a:lnTo>
                    <a:pt x="1615320" y="844183"/>
                  </a:lnTo>
                  <a:lnTo>
                    <a:pt x="1694665" y="783902"/>
                  </a:lnTo>
                  <a:lnTo>
                    <a:pt x="1784408" y="726170"/>
                  </a:lnTo>
                  <a:lnTo>
                    <a:pt x="1834414" y="687746"/>
                  </a:lnTo>
                  <a:lnTo>
                    <a:pt x="1922161" y="631987"/>
                  </a:lnTo>
                  <a:lnTo>
                    <a:pt x="1958920" y="609191"/>
                  </a:lnTo>
                  <a:lnTo>
                    <a:pt x="1971562" y="602222"/>
                  </a:lnTo>
                  <a:lnTo>
                    <a:pt x="2003205" y="578031"/>
                  </a:lnTo>
                  <a:lnTo>
                    <a:pt x="2044775" y="554720"/>
                  </a:lnTo>
                  <a:lnTo>
                    <a:pt x="2115135" y="507612"/>
                  </a:lnTo>
                  <a:lnTo>
                    <a:pt x="2170928" y="474259"/>
                  </a:lnTo>
                  <a:lnTo>
                    <a:pt x="2194625" y="456301"/>
                  </a:lnTo>
                  <a:lnTo>
                    <a:pt x="2249545" y="422828"/>
                  </a:lnTo>
                  <a:lnTo>
                    <a:pt x="2273213" y="404867"/>
                  </a:lnTo>
                  <a:lnTo>
                    <a:pt x="2336045" y="367916"/>
                  </a:lnTo>
                  <a:lnTo>
                    <a:pt x="2366820" y="346794"/>
                  </a:lnTo>
                  <a:lnTo>
                    <a:pt x="2451896" y="294408"/>
                  </a:lnTo>
                  <a:lnTo>
                    <a:pt x="2479195" y="276313"/>
                  </a:lnTo>
                  <a:lnTo>
                    <a:pt x="2571751" y="224164"/>
                  </a:lnTo>
                  <a:lnTo>
                    <a:pt x="2654329" y="174067"/>
                  </a:lnTo>
                  <a:lnTo>
                    <a:pt x="2742560" y="124107"/>
                  </a:lnTo>
                  <a:lnTo>
                    <a:pt x="2781097" y="104884"/>
                  </a:lnTo>
                  <a:lnTo>
                    <a:pt x="2838359" y="71676"/>
                  </a:lnTo>
                  <a:lnTo>
                    <a:pt x="2873428" y="55266"/>
                  </a:lnTo>
                  <a:lnTo>
                    <a:pt x="2893072" y="49652"/>
                  </a:lnTo>
                  <a:lnTo>
                    <a:pt x="2926547" y="31328"/>
                  </a:lnTo>
                  <a:lnTo>
                    <a:pt x="2939901" y="20935"/>
                  </a:lnTo>
                  <a:lnTo>
                    <a:pt x="2947707" y="17316"/>
                  </a:lnTo>
                  <a:lnTo>
                    <a:pt x="2955048" y="11587"/>
                  </a:lnTo>
                  <a:lnTo>
                    <a:pt x="2959856" y="9912"/>
                  </a:lnTo>
                  <a:lnTo>
                    <a:pt x="2967026" y="8970"/>
                  </a:lnTo>
                  <a:lnTo>
                    <a:pt x="2968617" y="7885"/>
                  </a:lnTo>
                  <a:lnTo>
                    <a:pt x="2969678" y="6209"/>
                  </a:lnTo>
                  <a:lnTo>
                    <a:pt x="2971380" y="1227"/>
                  </a:lnTo>
                  <a:lnTo>
                    <a:pt x="2972314" y="818"/>
                  </a:lnTo>
                  <a:lnTo>
                    <a:pt x="2978940" y="0"/>
                  </a:lnTo>
                  <a:lnTo>
                    <a:pt x="2978941" y="0"/>
                  </a:lnTo>
                  <a:lnTo>
                    <a:pt x="2978943" y="4551"/>
                  </a:lnTo>
                  <a:lnTo>
                    <a:pt x="2978149" y="5892"/>
                  </a:lnTo>
                  <a:lnTo>
                    <a:pt x="2976827" y="6785"/>
                  </a:lnTo>
                  <a:lnTo>
                    <a:pt x="2971800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74"/>
            <p:cNvSpPr/>
            <p:nvPr/>
          </p:nvSpPr>
          <p:spPr>
            <a:xfrm>
              <a:off x="3586162" y="3789045"/>
              <a:ext cx="3500439" cy="600066"/>
            </a:xfrm>
            <a:custGeom>
              <a:avLst/>
              <a:gdLst/>
              <a:ahLst/>
              <a:cxnLst/>
              <a:rect l="0" t="0" r="0" b="0"/>
              <a:pathLst>
                <a:path w="3500439" h="600066">
                  <a:moveTo>
                    <a:pt x="0" y="0"/>
                  </a:moveTo>
                  <a:lnTo>
                    <a:pt x="83736" y="0"/>
                  </a:lnTo>
                  <a:lnTo>
                    <a:pt x="87574" y="952"/>
                  </a:lnTo>
                  <a:lnTo>
                    <a:pt x="99437" y="6785"/>
                  </a:lnTo>
                  <a:lnTo>
                    <a:pt x="109103" y="8042"/>
                  </a:lnTo>
                  <a:lnTo>
                    <a:pt x="130665" y="8541"/>
                  </a:lnTo>
                  <a:lnTo>
                    <a:pt x="137713" y="11099"/>
                  </a:lnTo>
                  <a:lnTo>
                    <a:pt x="145343" y="14458"/>
                  </a:lnTo>
                  <a:lnTo>
                    <a:pt x="151380" y="15950"/>
                  </a:lnTo>
                  <a:lnTo>
                    <a:pt x="156709" y="19154"/>
                  </a:lnTo>
                  <a:lnTo>
                    <a:pt x="159242" y="21342"/>
                  </a:lnTo>
                  <a:lnTo>
                    <a:pt x="166289" y="23773"/>
                  </a:lnTo>
                  <a:lnTo>
                    <a:pt x="187586" y="26413"/>
                  </a:lnTo>
                  <a:lnTo>
                    <a:pt x="201543" y="32485"/>
                  </a:lnTo>
                  <a:lnTo>
                    <a:pt x="277992" y="50700"/>
                  </a:lnTo>
                  <a:lnTo>
                    <a:pt x="287858" y="52061"/>
                  </a:lnTo>
                  <a:lnTo>
                    <a:pt x="303132" y="57229"/>
                  </a:lnTo>
                  <a:lnTo>
                    <a:pt x="357055" y="62499"/>
                  </a:lnTo>
                  <a:lnTo>
                    <a:pt x="366654" y="65877"/>
                  </a:lnTo>
                  <a:lnTo>
                    <a:pt x="405701" y="68421"/>
                  </a:lnTo>
                  <a:lnTo>
                    <a:pt x="507138" y="69532"/>
                  </a:lnTo>
                  <a:lnTo>
                    <a:pt x="530270" y="75365"/>
                  </a:lnTo>
                  <a:lnTo>
                    <a:pt x="571643" y="79535"/>
                  </a:lnTo>
                  <a:lnTo>
                    <a:pt x="596311" y="84502"/>
                  </a:lnTo>
                  <a:lnTo>
                    <a:pt x="629095" y="88104"/>
                  </a:lnTo>
                  <a:lnTo>
                    <a:pt x="648096" y="92462"/>
                  </a:lnTo>
                  <a:lnTo>
                    <a:pt x="689790" y="96676"/>
                  </a:lnTo>
                  <a:lnTo>
                    <a:pt x="701861" y="100117"/>
                  </a:lnTo>
                  <a:lnTo>
                    <a:pt x="769439" y="105362"/>
                  </a:lnTo>
                  <a:lnTo>
                    <a:pt x="780917" y="108739"/>
                  </a:lnTo>
                  <a:lnTo>
                    <a:pt x="844491" y="121978"/>
                  </a:lnTo>
                  <a:lnTo>
                    <a:pt x="857929" y="125650"/>
                  </a:lnTo>
                  <a:lnTo>
                    <a:pt x="878089" y="128670"/>
                  </a:lnTo>
                  <a:lnTo>
                    <a:pt x="901642" y="135200"/>
                  </a:lnTo>
                  <a:lnTo>
                    <a:pt x="921996" y="139119"/>
                  </a:lnTo>
                  <a:lnTo>
                    <a:pt x="940993" y="143773"/>
                  </a:lnTo>
                  <a:lnTo>
                    <a:pt x="958792" y="147691"/>
                  </a:lnTo>
                  <a:lnTo>
                    <a:pt x="972230" y="151365"/>
                  </a:lnTo>
                  <a:lnTo>
                    <a:pt x="992389" y="154386"/>
                  </a:lnTo>
                  <a:lnTo>
                    <a:pt x="1036296" y="169082"/>
                  </a:lnTo>
                  <a:lnTo>
                    <a:pt x="1057409" y="173288"/>
                  </a:lnTo>
                  <a:lnTo>
                    <a:pt x="1076630" y="178027"/>
                  </a:lnTo>
                  <a:lnTo>
                    <a:pt x="1149409" y="188730"/>
                  </a:lnTo>
                  <a:lnTo>
                    <a:pt x="1173076" y="195218"/>
                  </a:lnTo>
                  <a:lnTo>
                    <a:pt x="1193451" y="199130"/>
                  </a:lnTo>
                  <a:lnTo>
                    <a:pt x="1212453" y="203781"/>
                  </a:lnTo>
                  <a:lnTo>
                    <a:pt x="1312959" y="213006"/>
                  </a:lnTo>
                  <a:lnTo>
                    <a:pt x="1378407" y="216801"/>
                  </a:lnTo>
                  <a:lnTo>
                    <a:pt x="1400075" y="221082"/>
                  </a:lnTo>
                  <a:lnTo>
                    <a:pt x="1464466" y="225378"/>
                  </a:lnTo>
                  <a:lnTo>
                    <a:pt x="1485899" y="229656"/>
                  </a:lnTo>
                  <a:lnTo>
                    <a:pt x="1507331" y="233463"/>
                  </a:lnTo>
                  <a:lnTo>
                    <a:pt x="1528763" y="238084"/>
                  </a:lnTo>
                  <a:lnTo>
                    <a:pt x="1550194" y="241993"/>
                  </a:lnTo>
                  <a:lnTo>
                    <a:pt x="1571625" y="246644"/>
                  </a:lnTo>
                  <a:lnTo>
                    <a:pt x="1593056" y="250562"/>
                  </a:lnTo>
                  <a:lnTo>
                    <a:pt x="1614488" y="255215"/>
                  </a:lnTo>
                  <a:lnTo>
                    <a:pt x="1673209" y="265829"/>
                  </a:lnTo>
                  <a:lnTo>
                    <a:pt x="1700523" y="272360"/>
                  </a:lnTo>
                  <a:lnTo>
                    <a:pt x="1713844" y="274401"/>
                  </a:lnTo>
                  <a:lnTo>
                    <a:pt x="1737448" y="280932"/>
                  </a:lnTo>
                  <a:lnTo>
                    <a:pt x="1750099" y="282974"/>
                  </a:lnTo>
                  <a:lnTo>
                    <a:pt x="1773273" y="289505"/>
                  </a:lnTo>
                  <a:lnTo>
                    <a:pt x="1814655" y="293833"/>
                  </a:lnTo>
                  <a:lnTo>
                    <a:pt x="1839323" y="298811"/>
                  </a:lnTo>
                  <a:lnTo>
                    <a:pt x="1872107" y="302416"/>
                  </a:lnTo>
                  <a:lnTo>
                    <a:pt x="1893226" y="306774"/>
                  </a:lnTo>
                  <a:lnTo>
                    <a:pt x="1951737" y="311102"/>
                  </a:lnTo>
                  <a:lnTo>
                    <a:pt x="1972118" y="315381"/>
                  </a:lnTo>
                  <a:lnTo>
                    <a:pt x="2085277" y="324560"/>
                  </a:lnTo>
                  <a:lnTo>
                    <a:pt x="2121602" y="328137"/>
                  </a:lnTo>
                  <a:lnTo>
                    <a:pt x="2143098" y="332493"/>
                  </a:lnTo>
                  <a:lnTo>
                    <a:pt x="2173137" y="335038"/>
                  </a:lnTo>
                  <a:lnTo>
                    <a:pt x="2195061" y="341064"/>
                  </a:lnTo>
                  <a:lnTo>
                    <a:pt x="2215135" y="344896"/>
                  </a:lnTo>
                  <a:lnTo>
                    <a:pt x="2234047" y="349524"/>
                  </a:lnTo>
                  <a:lnTo>
                    <a:pt x="2339366" y="358850"/>
                  </a:lnTo>
                  <a:lnTo>
                    <a:pt x="2443029" y="374701"/>
                  </a:lnTo>
                  <a:lnTo>
                    <a:pt x="2505056" y="387676"/>
                  </a:lnTo>
                  <a:lnTo>
                    <a:pt x="2516708" y="391375"/>
                  </a:lnTo>
                  <a:lnTo>
                    <a:pt x="2619682" y="405286"/>
                  </a:lnTo>
                  <a:lnTo>
                    <a:pt x="2631153" y="408727"/>
                  </a:lnTo>
                  <a:lnTo>
                    <a:pt x="2723876" y="420763"/>
                  </a:lnTo>
                  <a:lnTo>
                    <a:pt x="2739151" y="425872"/>
                  </a:lnTo>
                  <a:lnTo>
                    <a:pt x="2845663" y="438078"/>
                  </a:lnTo>
                  <a:lnTo>
                    <a:pt x="2914607" y="456305"/>
                  </a:lnTo>
                  <a:lnTo>
                    <a:pt x="2919385" y="458509"/>
                  </a:lnTo>
                  <a:lnTo>
                    <a:pt x="2969123" y="470181"/>
                  </a:lnTo>
                  <a:lnTo>
                    <a:pt x="2993320" y="472182"/>
                  </a:lnTo>
                  <a:lnTo>
                    <a:pt x="3009221" y="478254"/>
                  </a:lnTo>
                  <a:lnTo>
                    <a:pt x="3023986" y="485134"/>
                  </a:lnTo>
                  <a:lnTo>
                    <a:pt x="3043198" y="490481"/>
                  </a:lnTo>
                  <a:lnTo>
                    <a:pt x="3052745" y="494216"/>
                  </a:lnTo>
                  <a:lnTo>
                    <a:pt x="3107089" y="507736"/>
                  </a:lnTo>
                  <a:lnTo>
                    <a:pt x="3116860" y="511410"/>
                  </a:lnTo>
                  <a:lnTo>
                    <a:pt x="3191635" y="529535"/>
                  </a:lnTo>
                  <a:lnTo>
                    <a:pt x="3202061" y="531576"/>
                  </a:lnTo>
                  <a:lnTo>
                    <a:pt x="3217649" y="537128"/>
                  </a:lnTo>
                  <a:lnTo>
                    <a:pt x="3273355" y="548721"/>
                  </a:lnTo>
                  <a:lnTo>
                    <a:pt x="3289044" y="554273"/>
                  </a:lnTo>
                  <a:lnTo>
                    <a:pt x="3385136" y="569948"/>
                  </a:lnTo>
                  <a:lnTo>
                    <a:pt x="3432563" y="576316"/>
                  </a:lnTo>
                  <a:lnTo>
                    <a:pt x="3449370" y="580970"/>
                  </a:lnTo>
                  <a:lnTo>
                    <a:pt x="3454486" y="581623"/>
                  </a:lnTo>
                  <a:lnTo>
                    <a:pt x="3462288" y="584889"/>
                  </a:lnTo>
                  <a:lnTo>
                    <a:pt x="3465480" y="587093"/>
                  </a:lnTo>
                  <a:lnTo>
                    <a:pt x="3473259" y="589542"/>
                  </a:lnTo>
                  <a:lnTo>
                    <a:pt x="3499291" y="591492"/>
                  </a:lnTo>
                  <a:lnTo>
                    <a:pt x="3499673" y="592448"/>
                  </a:lnTo>
                  <a:lnTo>
                    <a:pt x="3500437" y="600065"/>
                  </a:lnTo>
                  <a:lnTo>
                    <a:pt x="3500438" y="591533"/>
                  </a:lnTo>
                  <a:lnTo>
                    <a:pt x="3494287" y="591505"/>
                  </a:lnTo>
                  <a:lnTo>
                    <a:pt x="3493956" y="590551"/>
                  </a:lnTo>
                  <a:lnTo>
                    <a:pt x="3493294" y="5829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75"/>
            <p:cNvSpPr/>
            <p:nvPr/>
          </p:nvSpPr>
          <p:spPr>
            <a:xfrm>
              <a:off x="5280649" y="4620941"/>
              <a:ext cx="803433" cy="1002038"/>
            </a:xfrm>
            <a:custGeom>
              <a:avLst/>
              <a:gdLst/>
              <a:ahLst/>
              <a:cxnLst/>
              <a:rect l="0" t="0" r="0" b="0"/>
              <a:pathLst>
                <a:path w="803433" h="1002038">
                  <a:moveTo>
                    <a:pt x="584369" y="25354"/>
                  </a:moveTo>
                  <a:lnTo>
                    <a:pt x="577519" y="17134"/>
                  </a:lnTo>
                  <a:lnTo>
                    <a:pt x="566379" y="16784"/>
                  </a:lnTo>
                  <a:lnTo>
                    <a:pt x="564438" y="15831"/>
                  </a:lnTo>
                  <a:lnTo>
                    <a:pt x="557914" y="10890"/>
                  </a:lnTo>
                  <a:lnTo>
                    <a:pt x="553297" y="9401"/>
                  </a:lnTo>
                  <a:lnTo>
                    <a:pt x="528804" y="8229"/>
                  </a:lnTo>
                  <a:lnTo>
                    <a:pt x="521045" y="8218"/>
                  </a:lnTo>
                  <a:lnTo>
                    <a:pt x="517547" y="9167"/>
                  </a:lnTo>
                  <a:lnTo>
                    <a:pt x="508037" y="14102"/>
                  </a:lnTo>
                  <a:lnTo>
                    <a:pt x="491004" y="16252"/>
                  </a:lnTo>
                  <a:lnTo>
                    <a:pt x="486406" y="16429"/>
                  </a:lnTo>
                  <a:lnTo>
                    <a:pt x="477066" y="19164"/>
                  </a:lnTo>
                  <a:lnTo>
                    <a:pt x="453381" y="30430"/>
                  </a:lnTo>
                  <a:lnTo>
                    <a:pt x="432230" y="35776"/>
                  </a:lnTo>
                  <a:lnTo>
                    <a:pt x="409149" y="45721"/>
                  </a:lnTo>
                  <a:lnTo>
                    <a:pt x="384393" y="57811"/>
                  </a:lnTo>
                  <a:lnTo>
                    <a:pt x="361277" y="75015"/>
                  </a:lnTo>
                  <a:lnTo>
                    <a:pt x="337807" y="87868"/>
                  </a:lnTo>
                  <a:lnTo>
                    <a:pt x="318961" y="101238"/>
                  </a:lnTo>
                  <a:lnTo>
                    <a:pt x="298297" y="117265"/>
                  </a:lnTo>
                  <a:lnTo>
                    <a:pt x="277092" y="129527"/>
                  </a:lnTo>
                  <a:lnTo>
                    <a:pt x="259521" y="143744"/>
                  </a:lnTo>
                  <a:lnTo>
                    <a:pt x="234508" y="171248"/>
                  </a:lnTo>
                  <a:lnTo>
                    <a:pt x="211518" y="193978"/>
                  </a:lnTo>
                  <a:lnTo>
                    <a:pt x="188957" y="216813"/>
                  </a:lnTo>
                  <a:lnTo>
                    <a:pt x="164510" y="239668"/>
                  </a:lnTo>
                  <a:lnTo>
                    <a:pt x="144158" y="262526"/>
                  </a:lnTo>
                  <a:lnTo>
                    <a:pt x="120067" y="293641"/>
                  </a:lnTo>
                  <a:lnTo>
                    <a:pt x="100983" y="321342"/>
                  </a:lnTo>
                  <a:lnTo>
                    <a:pt x="81927" y="352002"/>
                  </a:lnTo>
                  <a:lnTo>
                    <a:pt x="64992" y="383035"/>
                  </a:lnTo>
                  <a:lnTo>
                    <a:pt x="53768" y="412342"/>
                  </a:lnTo>
                  <a:lnTo>
                    <a:pt x="46331" y="437197"/>
                  </a:lnTo>
                  <a:lnTo>
                    <a:pt x="35307" y="462659"/>
                  </a:lnTo>
                  <a:lnTo>
                    <a:pt x="25779" y="488301"/>
                  </a:lnTo>
                  <a:lnTo>
                    <a:pt x="15448" y="516673"/>
                  </a:lnTo>
                  <a:lnTo>
                    <a:pt x="10576" y="532326"/>
                  </a:lnTo>
                  <a:lnTo>
                    <a:pt x="8165" y="550977"/>
                  </a:lnTo>
                  <a:lnTo>
                    <a:pt x="5764" y="576747"/>
                  </a:lnTo>
                  <a:lnTo>
                    <a:pt x="1774" y="630462"/>
                  </a:lnTo>
                  <a:lnTo>
                    <a:pt x="0" y="663861"/>
                  </a:lnTo>
                  <a:lnTo>
                    <a:pt x="1329" y="688229"/>
                  </a:lnTo>
                  <a:lnTo>
                    <a:pt x="4422" y="718014"/>
                  </a:lnTo>
                  <a:lnTo>
                    <a:pt x="5940" y="735158"/>
                  </a:lnTo>
                  <a:lnTo>
                    <a:pt x="11265" y="764226"/>
                  </a:lnTo>
                  <a:lnTo>
                    <a:pt x="12950" y="779509"/>
                  </a:lnTo>
                  <a:lnTo>
                    <a:pt x="20499" y="804842"/>
                  </a:lnTo>
                  <a:lnTo>
                    <a:pt x="31983" y="833946"/>
                  </a:lnTo>
                  <a:lnTo>
                    <a:pt x="39875" y="851147"/>
                  </a:lnTo>
                  <a:lnTo>
                    <a:pt x="57122" y="879743"/>
                  </a:lnTo>
                  <a:lnTo>
                    <a:pt x="75543" y="908321"/>
                  </a:lnTo>
                  <a:lnTo>
                    <a:pt x="78464" y="914036"/>
                  </a:lnTo>
                  <a:lnTo>
                    <a:pt x="85943" y="922926"/>
                  </a:lnTo>
                  <a:lnTo>
                    <a:pt x="108335" y="945310"/>
                  </a:lnTo>
                  <a:lnTo>
                    <a:pt x="131960" y="962216"/>
                  </a:lnTo>
                  <a:lnTo>
                    <a:pt x="155748" y="976849"/>
                  </a:lnTo>
                  <a:lnTo>
                    <a:pt x="165271" y="981640"/>
                  </a:lnTo>
                  <a:lnTo>
                    <a:pt x="186436" y="987256"/>
                  </a:lnTo>
                  <a:lnTo>
                    <a:pt x="204261" y="992034"/>
                  </a:lnTo>
                  <a:lnTo>
                    <a:pt x="214614" y="994105"/>
                  </a:lnTo>
                  <a:lnTo>
                    <a:pt x="230161" y="999673"/>
                  </a:lnTo>
                  <a:lnTo>
                    <a:pt x="254228" y="1002037"/>
                  </a:lnTo>
                  <a:lnTo>
                    <a:pt x="265396" y="1001407"/>
                  </a:lnTo>
                  <a:lnTo>
                    <a:pt x="285071" y="996650"/>
                  </a:lnTo>
                  <a:lnTo>
                    <a:pt x="305188" y="993865"/>
                  </a:lnTo>
                  <a:lnTo>
                    <a:pt x="328727" y="984873"/>
                  </a:lnTo>
                  <a:lnTo>
                    <a:pt x="342163" y="980444"/>
                  </a:lnTo>
                  <a:lnTo>
                    <a:pt x="363115" y="976046"/>
                  </a:lnTo>
                  <a:lnTo>
                    <a:pt x="391528" y="960998"/>
                  </a:lnTo>
                  <a:lnTo>
                    <a:pt x="416278" y="948571"/>
                  </a:lnTo>
                  <a:lnTo>
                    <a:pt x="439138" y="935276"/>
                  </a:lnTo>
                  <a:lnTo>
                    <a:pt x="458434" y="919270"/>
                  </a:lnTo>
                  <a:lnTo>
                    <a:pt x="488996" y="896796"/>
                  </a:lnTo>
                  <a:lnTo>
                    <a:pt x="508310" y="878766"/>
                  </a:lnTo>
                  <a:lnTo>
                    <a:pt x="532641" y="856701"/>
                  </a:lnTo>
                  <a:lnTo>
                    <a:pt x="555283" y="836723"/>
                  </a:lnTo>
                  <a:lnTo>
                    <a:pt x="577074" y="814081"/>
                  </a:lnTo>
                  <a:lnTo>
                    <a:pt x="598612" y="793933"/>
                  </a:lnTo>
                  <a:lnTo>
                    <a:pt x="620075" y="771241"/>
                  </a:lnTo>
                  <a:lnTo>
                    <a:pt x="640722" y="751077"/>
                  </a:lnTo>
                  <a:lnTo>
                    <a:pt x="664440" y="719145"/>
                  </a:lnTo>
                  <a:lnTo>
                    <a:pt x="682706" y="693836"/>
                  </a:lnTo>
                  <a:lnTo>
                    <a:pt x="698172" y="668240"/>
                  </a:lnTo>
                  <a:lnTo>
                    <a:pt x="712809" y="640019"/>
                  </a:lnTo>
                  <a:lnTo>
                    <a:pt x="723210" y="619530"/>
                  </a:lnTo>
                  <a:lnTo>
                    <a:pt x="740865" y="591931"/>
                  </a:lnTo>
                  <a:lnTo>
                    <a:pt x="752623" y="565656"/>
                  </a:lnTo>
                  <a:lnTo>
                    <a:pt x="761278" y="548381"/>
                  </a:lnTo>
                  <a:lnTo>
                    <a:pt x="767396" y="526438"/>
                  </a:lnTo>
                  <a:lnTo>
                    <a:pt x="774649" y="495618"/>
                  </a:lnTo>
                  <a:lnTo>
                    <a:pt x="788794" y="431527"/>
                  </a:lnTo>
                  <a:lnTo>
                    <a:pt x="797727" y="393518"/>
                  </a:lnTo>
                  <a:lnTo>
                    <a:pt x="802226" y="364560"/>
                  </a:lnTo>
                  <a:lnTo>
                    <a:pt x="803432" y="339942"/>
                  </a:lnTo>
                  <a:lnTo>
                    <a:pt x="799855" y="300855"/>
                  </a:lnTo>
                  <a:lnTo>
                    <a:pt x="798410" y="283053"/>
                  </a:lnTo>
                  <a:lnTo>
                    <a:pt x="793132" y="257919"/>
                  </a:lnTo>
                  <a:lnTo>
                    <a:pt x="781909" y="221350"/>
                  </a:lnTo>
                  <a:lnTo>
                    <a:pt x="770093" y="186289"/>
                  </a:lnTo>
                  <a:lnTo>
                    <a:pt x="760579" y="158109"/>
                  </a:lnTo>
                  <a:lnTo>
                    <a:pt x="750262" y="128306"/>
                  </a:lnTo>
                  <a:lnTo>
                    <a:pt x="733761" y="103087"/>
                  </a:lnTo>
                  <a:lnTo>
                    <a:pt x="724584" y="92287"/>
                  </a:lnTo>
                  <a:lnTo>
                    <a:pt x="696263" y="65539"/>
                  </a:lnTo>
                  <a:lnTo>
                    <a:pt x="672472" y="48613"/>
                  </a:lnTo>
                  <a:lnTo>
                    <a:pt x="653425" y="35910"/>
                  </a:lnTo>
                  <a:lnTo>
                    <a:pt x="643900" y="26553"/>
                  </a:lnTo>
                  <a:lnTo>
                    <a:pt x="638343" y="23296"/>
                  </a:lnTo>
                  <a:lnTo>
                    <a:pt x="616550" y="15528"/>
                  </a:lnTo>
                  <a:lnTo>
                    <a:pt x="612967" y="13088"/>
                  </a:lnTo>
                  <a:lnTo>
                    <a:pt x="602636" y="10377"/>
                  </a:lnTo>
                  <a:lnTo>
                    <a:pt x="580393" y="8637"/>
                  </a:lnTo>
                  <a:lnTo>
                    <a:pt x="570431" y="5859"/>
                  </a:lnTo>
                  <a:lnTo>
                    <a:pt x="560712" y="2402"/>
                  </a:lnTo>
                  <a:lnTo>
                    <a:pt x="536764" y="0"/>
                  </a:lnTo>
                  <a:lnTo>
                    <a:pt x="516111" y="661"/>
                  </a:lnTo>
                  <a:lnTo>
                    <a:pt x="493589" y="5549"/>
                  </a:lnTo>
                  <a:lnTo>
                    <a:pt x="476156" y="8374"/>
                  </a:lnTo>
                  <a:lnTo>
                    <a:pt x="454986" y="15486"/>
                  </a:lnTo>
                  <a:lnTo>
                    <a:pt x="442934" y="16397"/>
                  </a:lnTo>
                  <a:lnTo>
                    <a:pt x="440073" y="17478"/>
                  </a:lnTo>
                  <a:lnTo>
                    <a:pt x="438165" y="19151"/>
                  </a:lnTo>
                  <a:lnTo>
                    <a:pt x="436894" y="21219"/>
                  </a:lnTo>
                  <a:lnTo>
                    <a:pt x="435252" y="22597"/>
                  </a:lnTo>
                  <a:lnTo>
                    <a:pt x="431312" y="24128"/>
                  </a:lnTo>
                  <a:lnTo>
                    <a:pt x="429943" y="25489"/>
                  </a:lnTo>
                  <a:lnTo>
                    <a:pt x="429031" y="27349"/>
                  </a:lnTo>
                  <a:lnTo>
                    <a:pt x="427207" y="3392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it mean to be coplanar?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Points or lines are coplanar if they lie in the same plane.</a:t>
            </a:r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2971800" y="3733800"/>
            <a:ext cx="3429000" cy="1447800"/>
          </a:xfrm>
          <a:prstGeom prst="parallelogram">
            <a:avLst/>
          </a:prstGeom>
          <a:solidFill>
            <a:srgbClr xmlns:mc="http://schemas.openxmlformats.org/markup-compatibility/2006" xmlns:a14="http://schemas.microsoft.com/office/drawing/2010/main" val="00B0F0" mc:Ignorable="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Plane X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3328987" y="3283267"/>
            <a:ext cx="4607380" cy="2636675"/>
            <a:chOff x="3328987" y="3283267"/>
            <a:chExt cx="4607380" cy="2636675"/>
          </a:xfrm>
        </p:grpSpPr>
        <p:sp>
          <p:nvSpPr>
            <p:cNvPr id="5" name="SMARTInkAnnotation47"/>
            <p:cNvSpPr/>
            <p:nvPr/>
          </p:nvSpPr>
          <p:spPr>
            <a:xfrm>
              <a:off x="3607596" y="4810510"/>
              <a:ext cx="50005" cy="81514"/>
            </a:xfrm>
            <a:custGeom>
              <a:avLst/>
              <a:gdLst/>
              <a:ahLst/>
              <a:cxnLst/>
              <a:rect l="0" t="0" r="0" b="0"/>
              <a:pathLst>
                <a:path w="50005" h="81514">
                  <a:moveTo>
                    <a:pt x="7141" y="32952"/>
                  </a:moveTo>
                  <a:lnTo>
                    <a:pt x="7141" y="28402"/>
                  </a:lnTo>
                  <a:lnTo>
                    <a:pt x="7935" y="27060"/>
                  </a:lnTo>
                  <a:lnTo>
                    <a:pt x="9258" y="26167"/>
                  </a:lnTo>
                  <a:lnTo>
                    <a:pt x="10933" y="25571"/>
                  </a:lnTo>
                  <a:lnTo>
                    <a:pt x="12844" y="25174"/>
                  </a:lnTo>
                  <a:lnTo>
                    <a:pt x="14912" y="24909"/>
                  </a:lnTo>
                  <a:lnTo>
                    <a:pt x="17084" y="24733"/>
                  </a:lnTo>
                  <a:lnTo>
                    <a:pt x="19326" y="24615"/>
                  </a:lnTo>
                  <a:lnTo>
                    <a:pt x="23933" y="24484"/>
                  </a:lnTo>
                  <a:lnTo>
                    <a:pt x="25480" y="25402"/>
                  </a:lnTo>
                  <a:lnTo>
                    <a:pt x="26511" y="26966"/>
                  </a:lnTo>
                  <a:lnTo>
                    <a:pt x="27198" y="28962"/>
                  </a:lnTo>
                  <a:lnTo>
                    <a:pt x="28450" y="30292"/>
                  </a:lnTo>
                  <a:lnTo>
                    <a:pt x="30078" y="31179"/>
                  </a:lnTo>
                  <a:lnTo>
                    <a:pt x="34603" y="32602"/>
                  </a:lnTo>
                  <a:lnTo>
                    <a:pt x="35768" y="33671"/>
                  </a:lnTo>
                  <a:lnTo>
                    <a:pt x="37338" y="35336"/>
                  </a:lnTo>
                  <a:lnTo>
                    <a:pt x="39179" y="37399"/>
                  </a:lnTo>
                  <a:lnTo>
                    <a:pt x="40405" y="39727"/>
                  </a:lnTo>
                  <a:lnTo>
                    <a:pt x="41223" y="42231"/>
                  </a:lnTo>
                  <a:lnTo>
                    <a:pt x="41769" y="44853"/>
                  </a:lnTo>
                  <a:lnTo>
                    <a:pt x="41339" y="47554"/>
                  </a:lnTo>
                  <a:lnTo>
                    <a:pt x="40258" y="50306"/>
                  </a:lnTo>
                  <a:lnTo>
                    <a:pt x="38744" y="53094"/>
                  </a:lnTo>
                  <a:lnTo>
                    <a:pt x="37735" y="55905"/>
                  </a:lnTo>
                  <a:lnTo>
                    <a:pt x="37062" y="58732"/>
                  </a:lnTo>
                  <a:lnTo>
                    <a:pt x="36613" y="61568"/>
                  </a:lnTo>
                  <a:lnTo>
                    <a:pt x="33139" y="65365"/>
                  </a:lnTo>
                  <a:lnTo>
                    <a:pt x="27648" y="69801"/>
                  </a:lnTo>
                  <a:lnTo>
                    <a:pt x="11192" y="81506"/>
                  </a:lnTo>
                  <a:lnTo>
                    <a:pt x="9048" y="81513"/>
                  </a:lnTo>
                  <a:lnTo>
                    <a:pt x="6825" y="80567"/>
                  </a:lnTo>
                  <a:lnTo>
                    <a:pt x="4549" y="78983"/>
                  </a:lnTo>
                  <a:lnTo>
                    <a:pt x="3032" y="76974"/>
                  </a:lnTo>
                  <a:lnTo>
                    <a:pt x="2020" y="74683"/>
                  </a:lnTo>
                  <a:lnTo>
                    <a:pt x="1346" y="72202"/>
                  </a:lnTo>
                  <a:lnTo>
                    <a:pt x="896" y="69597"/>
                  </a:lnTo>
                  <a:lnTo>
                    <a:pt x="597" y="66907"/>
                  </a:lnTo>
                  <a:lnTo>
                    <a:pt x="397" y="64161"/>
                  </a:lnTo>
                  <a:lnTo>
                    <a:pt x="264" y="60426"/>
                  </a:lnTo>
                  <a:lnTo>
                    <a:pt x="76" y="47019"/>
                  </a:lnTo>
                  <a:lnTo>
                    <a:pt x="0" y="29006"/>
                  </a:lnTo>
                  <a:lnTo>
                    <a:pt x="793" y="26511"/>
                  </a:lnTo>
                  <a:lnTo>
                    <a:pt x="2115" y="23896"/>
                  </a:lnTo>
                  <a:lnTo>
                    <a:pt x="3791" y="21200"/>
                  </a:lnTo>
                  <a:lnTo>
                    <a:pt x="5701" y="18450"/>
                  </a:lnTo>
                  <a:lnTo>
                    <a:pt x="7769" y="15664"/>
                  </a:lnTo>
                  <a:lnTo>
                    <a:pt x="9941" y="12854"/>
                  </a:lnTo>
                  <a:lnTo>
                    <a:pt x="12183" y="10981"/>
                  </a:lnTo>
                  <a:lnTo>
                    <a:pt x="14471" y="9732"/>
                  </a:lnTo>
                  <a:lnTo>
                    <a:pt x="16790" y="8900"/>
                  </a:lnTo>
                  <a:lnTo>
                    <a:pt x="19130" y="7392"/>
                  </a:lnTo>
                  <a:lnTo>
                    <a:pt x="21484" y="5435"/>
                  </a:lnTo>
                  <a:lnTo>
                    <a:pt x="23847" y="3177"/>
                  </a:lnTo>
                  <a:lnTo>
                    <a:pt x="26215" y="1673"/>
                  </a:lnTo>
                  <a:lnTo>
                    <a:pt x="28589" y="669"/>
                  </a:lnTo>
                  <a:lnTo>
                    <a:pt x="30964" y="0"/>
                  </a:lnTo>
                  <a:lnTo>
                    <a:pt x="33342" y="507"/>
                  </a:lnTo>
                  <a:lnTo>
                    <a:pt x="35721" y="1797"/>
                  </a:lnTo>
                  <a:lnTo>
                    <a:pt x="41450" y="6161"/>
                  </a:lnTo>
                  <a:lnTo>
                    <a:pt x="42714" y="7471"/>
                  </a:lnTo>
                  <a:lnTo>
                    <a:pt x="44350" y="9297"/>
                  </a:lnTo>
                  <a:lnTo>
                    <a:pt x="46235" y="11468"/>
                  </a:lnTo>
                  <a:lnTo>
                    <a:pt x="47491" y="13867"/>
                  </a:lnTo>
                  <a:lnTo>
                    <a:pt x="48328" y="16418"/>
                  </a:lnTo>
                  <a:lnTo>
                    <a:pt x="48887" y="19072"/>
                  </a:lnTo>
                  <a:lnTo>
                    <a:pt x="49259" y="21794"/>
                  </a:lnTo>
                  <a:lnTo>
                    <a:pt x="49507" y="24561"/>
                  </a:lnTo>
                  <a:lnTo>
                    <a:pt x="49905" y="31295"/>
                  </a:lnTo>
                  <a:lnTo>
                    <a:pt x="49960" y="34756"/>
                  </a:lnTo>
                  <a:lnTo>
                    <a:pt x="50004" y="415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8"/>
            <p:cNvSpPr/>
            <p:nvPr/>
          </p:nvSpPr>
          <p:spPr>
            <a:xfrm>
              <a:off x="3814762" y="4672016"/>
              <a:ext cx="214217" cy="248600"/>
            </a:xfrm>
            <a:custGeom>
              <a:avLst/>
              <a:gdLst/>
              <a:ahLst/>
              <a:cxnLst/>
              <a:rect l="0" t="0" r="0" b="0"/>
              <a:pathLst>
                <a:path w="214217" h="248600">
                  <a:moveTo>
                    <a:pt x="0" y="248599"/>
                  </a:moveTo>
                  <a:lnTo>
                    <a:pt x="3792" y="248599"/>
                  </a:lnTo>
                  <a:lnTo>
                    <a:pt x="4909" y="247646"/>
                  </a:lnTo>
                  <a:lnTo>
                    <a:pt x="5654" y="246059"/>
                  </a:lnTo>
                  <a:lnTo>
                    <a:pt x="6850" y="241217"/>
                  </a:lnTo>
                  <a:lnTo>
                    <a:pt x="7057" y="235828"/>
                  </a:lnTo>
                  <a:lnTo>
                    <a:pt x="9222" y="228318"/>
                  </a:lnTo>
                  <a:lnTo>
                    <a:pt x="10911" y="223648"/>
                  </a:lnTo>
                  <a:lnTo>
                    <a:pt x="12787" y="215920"/>
                  </a:lnTo>
                  <a:lnTo>
                    <a:pt x="13620" y="208357"/>
                  </a:lnTo>
                  <a:lnTo>
                    <a:pt x="13843" y="203673"/>
                  </a:lnTo>
                  <a:lnTo>
                    <a:pt x="13991" y="198646"/>
                  </a:lnTo>
                  <a:lnTo>
                    <a:pt x="14229" y="170998"/>
                  </a:lnTo>
                  <a:lnTo>
                    <a:pt x="14261" y="158229"/>
                  </a:lnTo>
                  <a:lnTo>
                    <a:pt x="20768" y="38501"/>
                  </a:lnTo>
                  <a:lnTo>
                    <a:pt x="21136" y="27270"/>
                  </a:lnTo>
                  <a:lnTo>
                    <a:pt x="22029" y="22941"/>
                  </a:lnTo>
                  <a:lnTo>
                    <a:pt x="26283" y="12298"/>
                  </a:lnTo>
                  <a:lnTo>
                    <a:pt x="27556" y="6098"/>
                  </a:lnTo>
                  <a:lnTo>
                    <a:pt x="28690" y="4065"/>
                  </a:lnTo>
                  <a:lnTo>
                    <a:pt x="30239" y="2709"/>
                  </a:lnTo>
                  <a:lnTo>
                    <a:pt x="34637" y="532"/>
                  </a:lnTo>
                  <a:lnTo>
                    <a:pt x="41230" y="67"/>
                  </a:lnTo>
                  <a:lnTo>
                    <a:pt x="46333" y="10"/>
                  </a:lnTo>
                  <a:lnTo>
                    <a:pt x="52710" y="0"/>
                  </a:lnTo>
                  <a:lnTo>
                    <a:pt x="54984" y="951"/>
                  </a:lnTo>
                  <a:lnTo>
                    <a:pt x="59627" y="4548"/>
                  </a:lnTo>
                  <a:lnTo>
                    <a:pt x="62770" y="5888"/>
                  </a:lnTo>
                  <a:lnTo>
                    <a:pt x="66453" y="6782"/>
                  </a:lnTo>
                  <a:lnTo>
                    <a:pt x="70496" y="7377"/>
                  </a:lnTo>
                  <a:lnTo>
                    <a:pt x="73190" y="8727"/>
                  </a:lnTo>
                  <a:lnTo>
                    <a:pt x="74988" y="10579"/>
                  </a:lnTo>
                  <a:lnTo>
                    <a:pt x="76186" y="12767"/>
                  </a:lnTo>
                  <a:lnTo>
                    <a:pt x="81750" y="17737"/>
                  </a:lnTo>
                  <a:lnTo>
                    <a:pt x="85456" y="20396"/>
                  </a:lnTo>
                  <a:lnTo>
                    <a:pt x="89514" y="23121"/>
                  </a:lnTo>
                  <a:lnTo>
                    <a:pt x="98257" y="28689"/>
                  </a:lnTo>
                  <a:lnTo>
                    <a:pt x="102017" y="31507"/>
                  </a:lnTo>
                  <a:lnTo>
                    <a:pt x="108312" y="37179"/>
                  </a:lnTo>
                  <a:lnTo>
                    <a:pt x="111895" y="40024"/>
                  </a:lnTo>
                  <a:lnTo>
                    <a:pt x="115872" y="42874"/>
                  </a:lnTo>
                  <a:lnTo>
                    <a:pt x="120110" y="45727"/>
                  </a:lnTo>
                  <a:lnTo>
                    <a:pt x="123730" y="49533"/>
                  </a:lnTo>
                  <a:lnTo>
                    <a:pt x="126937" y="53976"/>
                  </a:lnTo>
                  <a:lnTo>
                    <a:pt x="129868" y="58842"/>
                  </a:lnTo>
                  <a:lnTo>
                    <a:pt x="133410" y="63039"/>
                  </a:lnTo>
                  <a:lnTo>
                    <a:pt x="137359" y="66790"/>
                  </a:lnTo>
                  <a:lnTo>
                    <a:pt x="141579" y="70243"/>
                  </a:lnTo>
                  <a:lnTo>
                    <a:pt x="145186" y="74450"/>
                  </a:lnTo>
                  <a:lnTo>
                    <a:pt x="148384" y="79159"/>
                  </a:lnTo>
                  <a:lnTo>
                    <a:pt x="151310" y="84204"/>
                  </a:lnTo>
                  <a:lnTo>
                    <a:pt x="154848" y="89473"/>
                  </a:lnTo>
                  <a:lnTo>
                    <a:pt x="158795" y="94889"/>
                  </a:lnTo>
                  <a:lnTo>
                    <a:pt x="163013" y="100406"/>
                  </a:lnTo>
                  <a:lnTo>
                    <a:pt x="167413" y="105036"/>
                  </a:lnTo>
                  <a:lnTo>
                    <a:pt x="171933" y="109075"/>
                  </a:lnTo>
                  <a:lnTo>
                    <a:pt x="176535" y="112721"/>
                  </a:lnTo>
                  <a:lnTo>
                    <a:pt x="179603" y="116103"/>
                  </a:lnTo>
                  <a:lnTo>
                    <a:pt x="181647" y="119311"/>
                  </a:lnTo>
                  <a:lnTo>
                    <a:pt x="183011" y="122402"/>
                  </a:lnTo>
                  <a:lnTo>
                    <a:pt x="188759" y="128376"/>
                  </a:lnTo>
                  <a:lnTo>
                    <a:pt x="197800" y="135422"/>
                  </a:lnTo>
                  <a:lnTo>
                    <a:pt x="203158" y="141193"/>
                  </a:lnTo>
                  <a:lnTo>
                    <a:pt x="205980" y="144385"/>
                  </a:lnTo>
                  <a:lnTo>
                    <a:pt x="207170" y="144833"/>
                  </a:lnTo>
                  <a:lnTo>
                    <a:pt x="213825" y="145676"/>
                  </a:lnTo>
                  <a:lnTo>
                    <a:pt x="214216" y="145719"/>
                  </a:lnTo>
                  <a:lnTo>
                    <a:pt x="207169" y="14572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9"/>
            <p:cNvSpPr/>
            <p:nvPr/>
          </p:nvSpPr>
          <p:spPr>
            <a:xfrm>
              <a:off x="3838179" y="4714875"/>
              <a:ext cx="162322" cy="102871"/>
            </a:xfrm>
            <a:custGeom>
              <a:avLst/>
              <a:gdLst/>
              <a:ahLst/>
              <a:cxnLst/>
              <a:rect l="0" t="0" r="0" b="0"/>
              <a:pathLst>
                <a:path w="162322" h="102871">
                  <a:moveTo>
                    <a:pt x="12302" y="102870"/>
                  </a:moveTo>
                  <a:lnTo>
                    <a:pt x="0" y="95488"/>
                  </a:lnTo>
                  <a:lnTo>
                    <a:pt x="132" y="94139"/>
                  </a:lnTo>
                  <a:lnTo>
                    <a:pt x="1014" y="92287"/>
                  </a:lnTo>
                  <a:lnTo>
                    <a:pt x="2395" y="90099"/>
                  </a:lnTo>
                  <a:lnTo>
                    <a:pt x="4110" y="87689"/>
                  </a:lnTo>
                  <a:lnTo>
                    <a:pt x="6046" y="85129"/>
                  </a:lnTo>
                  <a:lnTo>
                    <a:pt x="8131" y="82470"/>
                  </a:lnTo>
                  <a:lnTo>
                    <a:pt x="10315" y="80697"/>
                  </a:lnTo>
                  <a:lnTo>
                    <a:pt x="14859" y="78728"/>
                  </a:lnTo>
                  <a:lnTo>
                    <a:pt x="17975" y="77250"/>
                  </a:lnTo>
                  <a:lnTo>
                    <a:pt x="21640" y="75312"/>
                  </a:lnTo>
                  <a:lnTo>
                    <a:pt x="29946" y="70620"/>
                  </a:lnTo>
                  <a:lnTo>
                    <a:pt x="124221" y="14287"/>
                  </a:lnTo>
                  <a:lnTo>
                    <a:pt x="128983" y="12382"/>
                  </a:lnTo>
                  <a:lnTo>
                    <a:pt x="133746" y="11112"/>
                  </a:lnTo>
                  <a:lnTo>
                    <a:pt x="138508" y="10265"/>
                  </a:lnTo>
                  <a:lnTo>
                    <a:pt x="143271" y="8748"/>
                  </a:lnTo>
                  <a:lnTo>
                    <a:pt x="148033" y="6785"/>
                  </a:lnTo>
                  <a:lnTo>
                    <a:pt x="16232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0"/>
            <p:cNvSpPr/>
            <p:nvPr/>
          </p:nvSpPr>
          <p:spPr>
            <a:xfrm>
              <a:off x="4214815" y="4003357"/>
              <a:ext cx="42540" cy="51436"/>
            </a:xfrm>
            <a:custGeom>
              <a:avLst/>
              <a:gdLst/>
              <a:ahLst/>
              <a:cxnLst/>
              <a:rect l="0" t="0" r="0" b="0"/>
              <a:pathLst>
                <a:path w="42540" h="51436">
                  <a:moveTo>
                    <a:pt x="21428" y="0"/>
                  </a:moveTo>
                  <a:lnTo>
                    <a:pt x="32277" y="0"/>
                  </a:lnTo>
                  <a:lnTo>
                    <a:pt x="33424" y="953"/>
                  </a:lnTo>
                  <a:lnTo>
                    <a:pt x="34188" y="2540"/>
                  </a:lnTo>
                  <a:lnTo>
                    <a:pt x="34697" y="4551"/>
                  </a:lnTo>
                  <a:lnTo>
                    <a:pt x="35830" y="5891"/>
                  </a:lnTo>
                  <a:lnTo>
                    <a:pt x="37380" y="6785"/>
                  </a:lnTo>
                  <a:lnTo>
                    <a:pt x="39206" y="7381"/>
                  </a:lnTo>
                  <a:lnTo>
                    <a:pt x="40424" y="8731"/>
                  </a:lnTo>
                  <a:lnTo>
                    <a:pt x="41236" y="10583"/>
                  </a:lnTo>
                  <a:lnTo>
                    <a:pt x="41777" y="12770"/>
                  </a:lnTo>
                  <a:lnTo>
                    <a:pt x="42138" y="15181"/>
                  </a:lnTo>
                  <a:lnTo>
                    <a:pt x="42379" y="17741"/>
                  </a:lnTo>
                  <a:lnTo>
                    <a:pt x="42539" y="20400"/>
                  </a:lnTo>
                  <a:lnTo>
                    <a:pt x="41852" y="23125"/>
                  </a:lnTo>
                  <a:lnTo>
                    <a:pt x="40600" y="25894"/>
                  </a:lnTo>
                  <a:lnTo>
                    <a:pt x="38973" y="28693"/>
                  </a:lnTo>
                  <a:lnTo>
                    <a:pt x="37887" y="31511"/>
                  </a:lnTo>
                  <a:lnTo>
                    <a:pt x="37163" y="34342"/>
                  </a:lnTo>
                  <a:lnTo>
                    <a:pt x="36681" y="37183"/>
                  </a:lnTo>
                  <a:lnTo>
                    <a:pt x="35565" y="40028"/>
                  </a:lnTo>
                  <a:lnTo>
                    <a:pt x="34028" y="42878"/>
                  </a:lnTo>
                  <a:lnTo>
                    <a:pt x="29650" y="49745"/>
                  </a:lnTo>
                  <a:lnTo>
                    <a:pt x="28496" y="50308"/>
                  </a:lnTo>
                  <a:lnTo>
                    <a:pt x="26934" y="50684"/>
                  </a:lnTo>
                  <a:lnTo>
                    <a:pt x="22516" y="51287"/>
                  </a:lnTo>
                  <a:lnTo>
                    <a:pt x="21360" y="51336"/>
                  </a:lnTo>
                  <a:lnTo>
                    <a:pt x="13800" y="51415"/>
                  </a:lnTo>
                  <a:lnTo>
                    <a:pt x="11581" y="51422"/>
                  </a:lnTo>
                  <a:lnTo>
                    <a:pt x="9307" y="50474"/>
                  </a:lnTo>
                  <a:lnTo>
                    <a:pt x="6997" y="48889"/>
                  </a:lnTo>
                  <a:lnTo>
                    <a:pt x="1380" y="44053"/>
                  </a:lnTo>
                  <a:lnTo>
                    <a:pt x="919" y="42704"/>
                  </a:lnTo>
                  <a:lnTo>
                    <a:pt x="612" y="40851"/>
                  </a:lnTo>
                  <a:lnTo>
                    <a:pt x="407" y="38664"/>
                  </a:lnTo>
                  <a:lnTo>
                    <a:pt x="270" y="36254"/>
                  </a:lnTo>
                  <a:lnTo>
                    <a:pt x="179" y="33694"/>
                  </a:lnTo>
                  <a:lnTo>
                    <a:pt x="78" y="28310"/>
                  </a:lnTo>
                  <a:lnTo>
                    <a:pt x="0" y="13086"/>
                  </a:lnTo>
                  <a:lnTo>
                    <a:pt x="793" y="11581"/>
                  </a:lnTo>
                  <a:lnTo>
                    <a:pt x="2115" y="10579"/>
                  </a:lnTo>
                  <a:lnTo>
                    <a:pt x="6847" y="8690"/>
                  </a:lnTo>
                  <a:lnTo>
                    <a:pt x="7738" y="8651"/>
                  </a:lnTo>
                  <a:lnTo>
                    <a:pt x="10846" y="8607"/>
                  </a:lnTo>
                  <a:lnTo>
                    <a:pt x="12786" y="9548"/>
                  </a:lnTo>
                  <a:lnTo>
                    <a:pt x="14873" y="11128"/>
                  </a:lnTo>
                  <a:lnTo>
                    <a:pt x="20134" y="15956"/>
                  </a:lnTo>
                  <a:lnTo>
                    <a:pt x="20565" y="17305"/>
                  </a:lnTo>
                  <a:lnTo>
                    <a:pt x="20853" y="19157"/>
                  </a:lnTo>
                  <a:lnTo>
                    <a:pt x="21045" y="21344"/>
                  </a:lnTo>
                  <a:lnTo>
                    <a:pt x="21172" y="23754"/>
                  </a:lnTo>
                  <a:lnTo>
                    <a:pt x="21258" y="26314"/>
                  </a:lnTo>
                  <a:lnTo>
                    <a:pt x="21395" y="32714"/>
                  </a:lnTo>
                  <a:lnTo>
                    <a:pt x="20612" y="34192"/>
                  </a:lnTo>
                  <a:lnTo>
                    <a:pt x="19297" y="36130"/>
                  </a:lnTo>
                  <a:lnTo>
                    <a:pt x="17626" y="38374"/>
                  </a:lnTo>
                  <a:lnTo>
                    <a:pt x="13653" y="43408"/>
                  </a:lnTo>
                  <a:lnTo>
                    <a:pt x="7141" y="514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1"/>
            <p:cNvSpPr/>
            <p:nvPr/>
          </p:nvSpPr>
          <p:spPr>
            <a:xfrm>
              <a:off x="4321968" y="3883342"/>
              <a:ext cx="92870" cy="154306"/>
            </a:xfrm>
            <a:custGeom>
              <a:avLst/>
              <a:gdLst/>
              <a:ahLst/>
              <a:cxnLst/>
              <a:rect l="0" t="0" r="0" b="0"/>
              <a:pathLst>
                <a:path w="92870" h="154306">
                  <a:moveTo>
                    <a:pt x="0" y="0"/>
                  </a:moveTo>
                  <a:lnTo>
                    <a:pt x="7585" y="0"/>
                  </a:lnTo>
                  <a:lnTo>
                    <a:pt x="10613" y="953"/>
                  </a:lnTo>
                  <a:lnTo>
                    <a:pt x="13425" y="2540"/>
                  </a:lnTo>
                  <a:lnTo>
                    <a:pt x="19850" y="7381"/>
                  </a:lnTo>
                  <a:lnTo>
                    <a:pt x="21171" y="8731"/>
                  </a:lnTo>
                  <a:lnTo>
                    <a:pt x="22845" y="10583"/>
                  </a:lnTo>
                  <a:lnTo>
                    <a:pt x="24755" y="12770"/>
                  </a:lnTo>
                  <a:lnTo>
                    <a:pt x="26029" y="15181"/>
                  </a:lnTo>
                  <a:lnTo>
                    <a:pt x="26877" y="17741"/>
                  </a:lnTo>
                  <a:lnTo>
                    <a:pt x="27444" y="20400"/>
                  </a:lnTo>
                  <a:lnTo>
                    <a:pt x="28614" y="23125"/>
                  </a:lnTo>
                  <a:lnTo>
                    <a:pt x="30189" y="25894"/>
                  </a:lnTo>
                  <a:lnTo>
                    <a:pt x="32032" y="28693"/>
                  </a:lnTo>
                  <a:lnTo>
                    <a:pt x="34055" y="31511"/>
                  </a:lnTo>
                  <a:lnTo>
                    <a:pt x="36197" y="34342"/>
                  </a:lnTo>
                  <a:lnTo>
                    <a:pt x="38419" y="37183"/>
                  </a:lnTo>
                  <a:lnTo>
                    <a:pt x="40694" y="40981"/>
                  </a:lnTo>
                  <a:lnTo>
                    <a:pt x="43005" y="45418"/>
                  </a:lnTo>
                  <a:lnTo>
                    <a:pt x="45339" y="50281"/>
                  </a:lnTo>
                  <a:lnTo>
                    <a:pt x="47688" y="54476"/>
                  </a:lnTo>
                  <a:lnTo>
                    <a:pt x="50049" y="58225"/>
                  </a:lnTo>
                  <a:lnTo>
                    <a:pt x="52416" y="61677"/>
                  </a:lnTo>
                  <a:lnTo>
                    <a:pt x="54788" y="65883"/>
                  </a:lnTo>
                  <a:lnTo>
                    <a:pt x="57163" y="70592"/>
                  </a:lnTo>
                  <a:lnTo>
                    <a:pt x="59539" y="75636"/>
                  </a:lnTo>
                  <a:lnTo>
                    <a:pt x="64298" y="86321"/>
                  </a:lnTo>
                  <a:lnTo>
                    <a:pt x="66678" y="91838"/>
                  </a:lnTo>
                  <a:lnTo>
                    <a:pt x="69058" y="96468"/>
                  </a:lnTo>
                  <a:lnTo>
                    <a:pt x="71439" y="100507"/>
                  </a:lnTo>
                  <a:lnTo>
                    <a:pt x="73820" y="104152"/>
                  </a:lnTo>
                  <a:lnTo>
                    <a:pt x="75407" y="107535"/>
                  </a:lnTo>
                  <a:lnTo>
                    <a:pt x="76465" y="110742"/>
                  </a:lnTo>
                  <a:lnTo>
                    <a:pt x="77171" y="113834"/>
                  </a:lnTo>
                  <a:lnTo>
                    <a:pt x="78434" y="117799"/>
                  </a:lnTo>
                  <a:lnTo>
                    <a:pt x="80071" y="122348"/>
                  </a:lnTo>
                  <a:lnTo>
                    <a:pt x="81956" y="127285"/>
                  </a:lnTo>
                  <a:lnTo>
                    <a:pt x="83212" y="131529"/>
                  </a:lnTo>
                  <a:lnTo>
                    <a:pt x="84050" y="135311"/>
                  </a:lnTo>
                  <a:lnTo>
                    <a:pt x="85394" y="143674"/>
                  </a:lnTo>
                  <a:lnTo>
                    <a:pt x="87695" y="147358"/>
                  </a:lnTo>
                  <a:lnTo>
                    <a:pt x="92869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2"/>
            <p:cNvSpPr/>
            <p:nvPr/>
          </p:nvSpPr>
          <p:spPr>
            <a:xfrm>
              <a:off x="4343400" y="3815265"/>
              <a:ext cx="185614" cy="265232"/>
            </a:xfrm>
            <a:custGeom>
              <a:avLst/>
              <a:gdLst/>
              <a:ahLst/>
              <a:cxnLst/>
              <a:rect l="0" t="0" r="0" b="0"/>
              <a:pathLst>
                <a:path w="185614" h="265232">
                  <a:moveTo>
                    <a:pt x="0" y="85222"/>
                  </a:moveTo>
                  <a:lnTo>
                    <a:pt x="0" y="64822"/>
                  </a:lnTo>
                  <a:lnTo>
                    <a:pt x="2116" y="56788"/>
                  </a:lnTo>
                  <a:lnTo>
                    <a:pt x="3792" y="51979"/>
                  </a:lnTo>
                  <a:lnTo>
                    <a:pt x="7770" y="44095"/>
                  </a:lnTo>
                  <a:lnTo>
                    <a:pt x="9943" y="40659"/>
                  </a:lnTo>
                  <a:lnTo>
                    <a:pt x="12978" y="37416"/>
                  </a:lnTo>
                  <a:lnTo>
                    <a:pt x="16590" y="34301"/>
                  </a:lnTo>
                  <a:lnTo>
                    <a:pt x="20584" y="31273"/>
                  </a:lnTo>
                  <a:lnTo>
                    <a:pt x="24835" y="28301"/>
                  </a:lnTo>
                  <a:lnTo>
                    <a:pt x="29257" y="25367"/>
                  </a:lnTo>
                  <a:lnTo>
                    <a:pt x="33792" y="22459"/>
                  </a:lnTo>
                  <a:lnTo>
                    <a:pt x="37609" y="19567"/>
                  </a:lnTo>
                  <a:lnTo>
                    <a:pt x="40947" y="16687"/>
                  </a:lnTo>
                  <a:lnTo>
                    <a:pt x="43967" y="13815"/>
                  </a:lnTo>
                  <a:lnTo>
                    <a:pt x="47568" y="10947"/>
                  </a:lnTo>
                  <a:lnTo>
                    <a:pt x="51555" y="8083"/>
                  </a:lnTo>
                  <a:lnTo>
                    <a:pt x="55802" y="5221"/>
                  </a:lnTo>
                  <a:lnTo>
                    <a:pt x="60220" y="3313"/>
                  </a:lnTo>
                  <a:lnTo>
                    <a:pt x="64752" y="2041"/>
                  </a:lnTo>
                  <a:lnTo>
                    <a:pt x="69362" y="1193"/>
                  </a:lnTo>
                  <a:lnTo>
                    <a:pt x="73228" y="628"/>
                  </a:lnTo>
                  <a:lnTo>
                    <a:pt x="76600" y="251"/>
                  </a:lnTo>
                  <a:lnTo>
                    <a:pt x="79642" y="0"/>
                  </a:lnTo>
                  <a:lnTo>
                    <a:pt x="82463" y="785"/>
                  </a:lnTo>
                  <a:lnTo>
                    <a:pt x="87714" y="4197"/>
                  </a:lnTo>
                  <a:lnTo>
                    <a:pt x="91020" y="6440"/>
                  </a:lnTo>
                  <a:lnTo>
                    <a:pt x="98926" y="11473"/>
                  </a:lnTo>
                  <a:lnTo>
                    <a:pt x="102463" y="14148"/>
                  </a:lnTo>
                  <a:lnTo>
                    <a:pt x="105615" y="16885"/>
                  </a:lnTo>
                  <a:lnTo>
                    <a:pt x="108510" y="19661"/>
                  </a:lnTo>
                  <a:lnTo>
                    <a:pt x="107265" y="31990"/>
                  </a:lnTo>
                  <a:lnTo>
                    <a:pt x="103260" y="50687"/>
                  </a:lnTo>
                  <a:lnTo>
                    <a:pt x="97414" y="73629"/>
                  </a:lnTo>
                  <a:lnTo>
                    <a:pt x="93518" y="89875"/>
                  </a:lnTo>
                  <a:lnTo>
                    <a:pt x="90920" y="101659"/>
                  </a:lnTo>
                  <a:lnTo>
                    <a:pt x="89189" y="110468"/>
                  </a:lnTo>
                  <a:lnTo>
                    <a:pt x="86446" y="117293"/>
                  </a:lnTo>
                  <a:lnTo>
                    <a:pt x="83031" y="122795"/>
                  </a:lnTo>
                  <a:lnTo>
                    <a:pt x="73727" y="133919"/>
                  </a:lnTo>
                  <a:lnTo>
                    <a:pt x="72170" y="134832"/>
                  </a:lnTo>
                  <a:lnTo>
                    <a:pt x="66980" y="136116"/>
                  </a:lnTo>
                  <a:lnTo>
                    <a:pt x="64324" y="136651"/>
                  </a:lnTo>
                  <a:lnTo>
                    <a:pt x="68095" y="132104"/>
                  </a:lnTo>
                  <a:lnTo>
                    <a:pt x="69209" y="129812"/>
                  </a:lnTo>
                  <a:lnTo>
                    <a:pt x="70447" y="124725"/>
                  </a:lnTo>
                  <a:lnTo>
                    <a:pt x="71570" y="122987"/>
                  </a:lnTo>
                  <a:lnTo>
                    <a:pt x="73114" y="121829"/>
                  </a:lnTo>
                  <a:lnTo>
                    <a:pt x="74936" y="121057"/>
                  </a:lnTo>
                  <a:lnTo>
                    <a:pt x="79078" y="117658"/>
                  </a:lnTo>
                  <a:lnTo>
                    <a:pt x="81293" y="115419"/>
                  </a:lnTo>
                  <a:lnTo>
                    <a:pt x="84358" y="113926"/>
                  </a:lnTo>
                  <a:lnTo>
                    <a:pt x="87989" y="112930"/>
                  </a:lnTo>
                  <a:lnTo>
                    <a:pt x="91996" y="112267"/>
                  </a:lnTo>
                  <a:lnTo>
                    <a:pt x="96256" y="111825"/>
                  </a:lnTo>
                  <a:lnTo>
                    <a:pt x="100683" y="111530"/>
                  </a:lnTo>
                  <a:lnTo>
                    <a:pt x="109042" y="111202"/>
                  </a:lnTo>
                  <a:lnTo>
                    <a:pt x="119003" y="111017"/>
                  </a:lnTo>
                  <a:lnTo>
                    <a:pt x="140799" y="110950"/>
                  </a:lnTo>
                  <a:lnTo>
                    <a:pt x="144667" y="111899"/>
                  </a:lnTo>
                  <a:lnTo>
                    <a:pt x="148038" y="113484"/>
                  </a:lnTo>
                  <a:lnTo>
                    <a:pt x="151079" y="115493"/>
                  </a:lnTo>
                  <a:lnTo>
                    <a:pt x="156575" y="120266"/>
                  </a:lnTo>
                  <a:lnTo>
                    <a:pt x="161664" y="125562"/>
                  </a:lnTo>
                  <a:lnTo>
                    <a:pt x="166571" y="131091"/>
                  </a:lnTo>
                  <a:lnTo>
                    <a:pt x="178579" y="145249"/>
                  </a:lnTo>
                  <a:lnTo>
                    <a:pt x="180964" y="148100"/>
                  </a:lnTo>
                  <a:lnTo>
                    <a:pt x="182556" y="150953"/>
                  </a:lnTo>
                  <a:lnTo>
                    <a:pt x="184323" y="156663"/>
                  </a:lnTo>
                  <a:lnTo>
                    <a:pt x="185109" y="164916"/>
                  </a:lnTo>
                  <a:lnTo>
                    <a:pt x="185458" y="173982"/>
                  </a:lnTo>
                  <a:lnTo>
                    <a:pt x="185613" y="181186"/>
                  </a:lnTo>
                  <a:lnTo>
                    <a:pt x="184861" y="185393"/>
                  </a:lnTo>
                  <a:lnTo>
                    <a:pt x="183565" y="190102"/>
                  </a:lnTo>
                  <a:lnTo>
                    <a:pt x="181908" y="195147"/>
                  </a:lnTo>
                  <a:lnTo>
                    <a:pt x="177950" y="203293"/>
                  </a:lnTo>
                  <a:lnTo>
                    <a:pt x="173545" y="210088"/>
                  </a:lnTo>
                  <a:lnTo>
                    <a:pt x="168941" y="216283"/>
                  </a:lnTo>
                  <a:lnTo>
                    <a:pt x="162133" y="224751"/>
                  </a:lnTo>
                  <a:lnTo>
                    <a:pt x="148619" y="241159"/>
                  </a:lnTo>
                  <a:lnTo>
                    <a:pt x="145117" y="244425"/>
                  </a:lnTo>
                  <a:lnTo>
                    <a:pt x="141194" y="247555"/>
                  </a:lnTo>
                  <a:lnTo>
                    <a:pt x="136993" y="250594"/>
                  </a:lnTo>
                  <a:lnTo>
                    <a:pt x="133397" y="253573"/>
                  </a:lnTo>
                  <a:lnTo>
                    <a:pt x="130206" y="256511"/>
                  </a:lnTo>
                  <a:lnTo>
                    <a:pt x="127286" y="259422"/>
                  </a:lnTo>
                  <a:lnTo>
                    <a:pt x="123750" y="261363"/>
                  </a:lnTo>
                  <a:lnTo>
                    <a:pt x="119807" y="262657"/>
                  </a:lnTo>
                  <a:lnTo>
                    <a:pt x="115589" y="263519"/>
                  </a:lnTo>
                  <a:lnTo>
                    <a:pt x="111191" y="264094"/>
                  </a:lnTo>
                  <a:lnTo>
                    <a:pt x="106671" y="264478"/>
                  </a:lnTo>
                  <a:lnTo>
                    <a:pt x="98209" y="264904"/>
                  </a:lnTo>
                  <a:lnTo>
                    <a:pt x="88983" y="265144"/>
                  </a:lnTo>
                  <a:lnTo>
                    <a:pt x="72523" y="265231"/>
                  </a:lnTo>
                  <a:lnTo>
                    <a:pt x="69780" y="264283"/>
                  </a:lnTo>
                  <a:lnTo>
                    <a:pt x="67951" y="262699"/>
                  </a:lnTo>
                  <a:lnTo>
                    <a:pt x="66732" y="260690"/>
                  </a:lnTo>
                  <a:lnTo>
                    <a:pt x="65125" y="259351"/>
                  </a:lnTo>
                  <a:lnTo>
                    <a:pt x="59866" y="257465"/>
                  </a:lnTo>
                  <a:lnTo>
                    <a:pt x="57150" y="2566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3"/>
            <p:cNvSpPr/>
            <p:nvPr/>
          </p:nvSpPr>
          <p:spPr>
            <a:xfrm>
              <a:off x="5229225" y="4149103"/>
              <a:ext cx="78582" cy="42840"/>
            </a:xfrm>
            <a:custGeom>
              <a:avLst/>
              <a:gdLst/>
              <a:ahLst/>
              <a:cxnLst/>
              <a:rect l="0" t="0" r="0" b="0"/>
              <a:pathLst>
                <a:path w="78582" h="42840">
                  <a:moveTo>
                    <a:pt x="78581" y="17131"/>
                  </a:moveTo>
                  <a:lnTo>
                    <a:pt x="78581" y="29063"/>
                  </a:lnTo>
                  <a:lnTo>
                    <a:pt x="77787" y="30801"/>
                  </a:lnTo>
                  <a:lnTo>
                    <a:pt x="76465" y="31960"/>
                  </a:lnTo>
                  <a:lnTo>
                    <a:pt x="74789" y="32732"/>
                  </a:lnTo>
                  <a:lnTo>
                    <a:pt x="73671" y="34199"/>
                  </a:lnTo>
                  <a:lnTo>
                    <a:pt x="72927" y="36130"/>
                  </a:lnTo>
                  <a:lnTo>
                    <a:pt x="72430" y="38370"/>
                  </a:lnTo>
                  <a:lnTo>
                    <a:pt x="71305" y="39863"/>
                  </a:lnTo>
                  <a:lnTo>
                    <a:pt x="69762" y="40858"/>
                  </a:lnTo>
                  <a:lnTo>
                    <a:pt x="67939" y="41521"/>
                  </a:lnTo>
                  <a:lnTo>
                    <a:pt x="65930" y="41964"/>
                  </a:lnTo>
                  <a:lnTo>
                    <a:pt x="63797" y="42259"/>
                  </a:lnTo>
                  <a:lnTo>
                    <a:pt x="58463" y="42732"/>
                  </a:lnTo>
                  <a:lnTo>
                    <a:pt x="55616" y="42797"/>
                  </a:lnTo>
                  <a:lnTo>
                    <a:pt x="47321" y="42839"/>
                  </a:lnTo>
                  <a:lnTo>
                    <a:pt x="45835" y="38080"/>
                  </a:lnTo>
                  <a:lnTo>
                    <a:pt x="44844" y="30145"/>
                  </a:lnTo>
                  <a:lnTo>
                    <a:pt x="42864" y="17"/>
                  </a:lnTo>
                  <a:lnTo>
                    <a:pt x="42863" y="0"/>
                  </a:lnTo>
                  <a:lnTo>
                    <a:pt x="42862" y="12758"/>
                  </a:lnTo>
                  <a:lnTo>
                    <a:pt x="42068" y="15168"/>
                  </a:lnTo>
                  <a:lnTo>
                    <a:pt x="40746" y="17727"/>
                  </a:lnTo>
                  <a:lnTo>
                    <a:pt x="36711" y="24128"/>
                  </a:lnTo>
                  <a:lnTo>
                    <a:pt x="35586" y="25606"/>
                  </a:lnTo>
                  <a:lnTo>
                    <a:pt x="32220" y="29788"/>
                  </a:lnTo>
                  <a:lnTo>
                    <a:pt x="30212" y="31284"/>
                  </a:lnTo>
                  <a:lnTo>
                    <a:pt x="28078" y="32282"/>
                  </a:lnTo>
                  <a:lnTo>
                    <a:pt x="22744" y="33882"/>
                  </a:lnTo>
                  <a:lnTo>
                    <a:pt x="21512" y="34014"/>
                  </a:lnTo>
                  <a:lnTo>
                    <a:pt x="19898" y="34101"/>
                  </a:lnTo>
                  <a:lnTo>
                    <a:pt x="15395" y="34242"/>
                  </a:lnTo>
                  <a:lnTo>
                    <a:pt x="0" y="3427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4"/>
            <p:cNvSpPr/>
            <p:nvPr/>
          </p:nvSpPr>
          <p:spPr>
            <a:xfrm>
              <a:off x="5411660" y="3934882"/>
              <a:ext cx="203317" cy="171302"/>
            </a:xfrm>
            <a:custGeom>
              <a:avLst/>
              <a:gdLst/>
              <a:ahLst/>
              <a:cxnLst/>
              <a:rect l="0" t="0" r="0" b="0"/>
              <a:pathLst>
                <a:path w="203317" h="171302">
                  <a:moveTo>
                    <a:pt x="89027" y="8468"/>
                  </a:moveTo>
                  <a:lnTo>
                    <a:pt x="85235" y="8468"/>
                  </a:lnTo>
                  <a:lnTo>
                    <a:pt x="83324" y="7515"/>
                  </a:lnTo>
                  <a:lnTo>
                    <a:pt x="77636" y="2576"/>
                  </a:lnTo>
                  <a:lnTo>
                    <a:pt x="76027" y="1087"/>
                  </a:lnTo>
                  <a:lnTo>
                    <a:pt x="73195" y="425"/>
                  </a:lnTo>
                  <a:lnTo>
                    <a:pt x="67138" y="52"/>
                  </a:lnTo>
                  <a:lnTo>
                    <a:pt x="64910" y="0"/>
                  </a:lnTo>
                  <a:lnTo>
                    <a:pt x="62630" y="917"/>
                  </a:lnTo>
                  <a:lnTo>
                    <a:pt x="57980" y="4477"/>
                  </a:lnTo>
                  <a:lnTo>
                    <a:pt x="52454" y="10570"/>
                  </a:lnTo>
                  <a:lnTo>
                    <a:pt x="35731" y="30039"/>
                  </a:lnTo>
                  <a:lnTo>
                    <a:pt x="28890" y="39041"/>
                  </a:lnTo>
                  <a:lnTo>
                    <a:pt x="23536" y="46947"/>
                  </a:lnTo>
                  <a:lnTo>
                    <a:pt x="19172" y="54123"/>
                  </a:lnTo>
                  <a:lnTo>
                    <a:pt x="16264" y="60812"/>
                  </a:lnTo>
                  <a:lnTo>
                    <a:pt x="14325" y="67177"/>
                  </a:lnTo>
                  <a:lnTo>
                    <a:pt x="13032" y="73324"/>
                  </a:lnTo>
                  <a:lnTo>
                    <a:pt x="11376" y="78376"/>
                  </a:lnTo>
                  <a:lnTo>
                    <a:pt x="9478" y="82696"/>
                  </a:lnTo>
                  <a:lnTo>
                    <a:pt x="7420" y="86527"/>
                  </a:lnTo>
                  <a:lnTo>
                    <a:pt x="5254" y="90988"/>
                  </a:lnTo>
                  <a:lnTo>
                    <a:pt x="3016" y="95866"/>
                  </a:lnTo>
                  <a:lnTo>
                    <a:pt x="730" y="101023"/>
                  </a:lnTo>
                  <a:lnTo>
                    <a:pt x="0" y="105414"/>
                  </a:lnTo>
                  <a:lnTo>
                    <a:pt x="308" y="109294"/>
                  </a:lnTo>
                  <a:lnTo>
                    <a:pt x="1306" y="112832"/>
                  </a:lnTo>
                  <a:lnTo>
                    <a:pt x="1971" y="117097"/>
                  </a:lnTo>
                  <a:lnTo>
                    <a:pt x="2415" y="121844"/>
                  </a:lnTo>
                  <a:lnTo>
                    <a:pt x="2711" y="126915"/>
                  </a:lnTo>
                  <a:lnTo>
                    <a:pt x="3039" y="135088"/>
                  </a:lnTo>
                  <a:lnTo>
                    <a:pt x="3127" y="138601"/>
                  </a:lnTo>
                  <a:lnTo>
                    <a:pt x="3979" y="141896"/>
                  </a:lnTo>
                  <a:lnTo>
                    <a:pt x="5341" y="145045"/>
                  </a:lnTo>
                  <a:lnTo>
                    <a:pt x="7043" y="148097"/>
                  </a:lnTo>
                  <a:lnTo>
                    <a:pt x="8971" y="151084"/>
                  </a:lnTo>
                  <a:lnTo>
                    <a:pt x="11050" y="154028"/>
                  </a:lnTo>
                  <a:lnTo>
                    <a:pt x="13230" y="156943"/>
                  </a:lnTo>
                  <a:lnTo>
                    <a:pt x="17769" y="162722"/>
                  </a:lnTo>
                  <a:lnTo>
                    <a:pt x="20090" y="165596"/>
                  </a:lnTo>
                  <a:lnTo>
                    <a:pt x="22432" y="167512"/>
                  </a:lnTo>
                  <a:lnTo>
                    <a:pt x="27150" y="169642"/>
                  </a:lnTo>
                  <a:lnTo>
                    <a:pt x="30314" y="170210"/>
                  </a:lnTo>
                  <a:lnTo>
                    <a:pt x="34010" y="170588"/>
                  </a:lnTo>
                  <a:lnTo>
                    <a:pt x="38061" y="170841"/>
                  </a:lnTo>
                  <a:lnTo>
                    <a:pt x="46796" y="171121"/>
                  </a:lnTo>
                  <a:lnTo>
                    <a:pt x="65339" y="171301"/>
                  </a:lnTo>
                  <a:lnTo>
                    <a:pt x="70061" y="170363"/>
                  </a:lnTo>
                  <a:lnTo>
                    <a:pt x="74795" y="168786"/>
                  </a:lnTo>
                  <a:lnTo>
                    <a:pt x="79539" y="166781"/>
                  </a:lnTo>
                  <a:lnTo>
                    <a:pt x="85083" y="165445"/>
                  </a:lnTo>
                  <a:lnTo>
                    <a:pt x="91160" y="164554"/>
                  </a:lnTo>
                  <a:lnTo>
                    <a:pt x="97593" y="163961"/>
                  </a:lnTo>
                  <a:lnTo>
                    <a:pt x="103469" y="162612"/>
                  </a:lnTo>
                  <a:lnTo>
                    <a:pt x="108974" y="160761"/>
                  </a:lnTo>
                  <a:lnTo>
                    <a:pt x="114232" y="158574"/>
                  </a:lnTo>
                  <a:lnTo>
                    <a:pt x="119324" y="156164"/>
                  </a:lnTo>
                  <a:lnTo>
                    <a:pt x="124306" y="153604"/>
                  </a:lnTo>
                  <a:lnTo>
                    <a:pt x="134075" y="148220"/>
                  </a:lnTo>
                  <a:lnTo>
                    <a:pt x="153283" y="137003"/>
                  </a:lnTo>
                  <a:lnTo>
                    <a:pt x="172364" y="125615"/>
                  </a:lnTo>
                  <a:lnTo>
                    <a:pt x="176335" y="122761"/>
                  </a:lnTo>
                  <a:lnTo>
                    <a:pt x="179776" y="119906"/>
                  </a:lnTo>
                  <a:lnTo>
                    <a:pt x="182864" y="117050"/>
                  </a:lnTo>
                  <a:lnTo>
                    <a:pt x="188412" y="113876"/>
                  </a:lnTo>
                  <a:lnTo>
                    <a:pt x="191002" y="113030"/>
                  </a:lnTo>
                  <a:lnTo>
                    <a:pt x="195997" y="109550"/>
                  </a:lnTo>
                  <a:lnTo>
                    <a:pt x="203290" y="102800"/>
                  </a:lnTo>
                  <a:lnTo>
                    <a:pt x="203316" y="102776"/>
                  </a:lnTo>
                  <a:lnTo>
                    <a:pt x="196183" y="1027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5"/>
            <p:cNvSpPr/>
            <p:nvPr/>
          </p:nvSpPr>
          <p:spPr>
            <a:xfrm>
              <a:off x="7465218" y="4380560"/>
              <a:ext cx="78484" cy="77023"/>
            </a:xfrm>
            <a:custGeom>
              <a:avLst/>
              <a:gdLst/>
              <a:ahLst/>
              <a:cxnLst/>
              <a:rect l="0" t="0" r="0" b="0"/>
              <a:pathLst>
                <a:path w="78484" h="77023">
                  <a:moveTo>
                    <a:pt x="28575" y="25705"/>
                  </a:moveTo>
                  <a:lnTo>
                    <a:pt x="45576" y="25705"/>
                  </a:lnTo>
                  <a:lnTo>
                    <a:pt x="47052" y="26657"/>
                  </a:lnTo>
                  <a:lnTo>
                    <a:pt x="48038" y="28245"/>
                  </a:lnTo>
                  <a:lnTo>
                    <a:pt x="48693" y="30256"/>
                  </a:lnTo>
                  <a:lnTo>
                    <a:pt x="49924" y="32548"/>
                  </a:lnTo>
                  <a:lnTo>
                    <a:pt x="51540" y="35029"/>
                  </a:lnTo>
                  <a:lnTo>
                    <a:pt x="56042" y="41305"/>
                  </a:lnTo>
                  <a:lnTo>
                    <a:pt x="54824" y="45630"/>
                  </a:lnTo>
                  <a:lnTo>
                    <a:pt x="52425" y="52323"/>
                  </a:lnTo>
                  <a:lnTo>
                    <a:pt x="49238" y="60595"/>
                  </a:lnTo>
                  <a:lnTo>
                    <a:pt x="46318" y="66110"/>
                  </a:lnTo>
                  <a:lnTo>
                    <a:pt x="43580" y="69786"/>
                  </a:lnTo>
                  <a:lnTo>
                    <a:pt x="40959" y="72237"/>
                  </a:lnTo>
                  <a:lnTo>
                    <a:pt x="38419" y="72919"/>
                  </a:lnTo>
                  <a:lnTo>
                    <a:pt x="35931" y="72421"/>
                  </a:lnTo>
                  <a:lnTo>
                    <a:pt x="33480" y="71136"/>
                  </a:lnTo>
                  <a:lnTo>
                    <a:pt x="31845" y="69327"/>
                  </a:lnTo>
                  <a:lnTo>
                    <a:pt x="30756" y="67169"/>
                  </a:lnTo>
                  <a:lnTo>
                    <a:pt x="30028" y="64777"/>
                  </a:lnTo>
                  <a:lnTo>
                    <a:pt x="28750" y="62231"/>
                  </a:lnTo>
                  <a:lnTo>
                    <a:pt x="27104" y="59580"/>
                  </a:lnTo>
                  <a:lnTo>
                    <a:pt x="25213" y="56861"/>
                  </a:lnTo>
                  <a:lnTo>
                    <a:pt x="23954" y="54095"/>
                  </a:lnTo>
                  <a:lnTo>
                    <a:pt x="23113" y="51299"/>
                  </a:lnTo>
                  <a:lnTo>
                    <a:pt x="22552" y="48482"/>
                  </a:lnTo>
                  <a:lnTo>
                    <a:pt x="21385" y="44700"/>
                  </a:lnTo>
                  <a:lnTo>
                    <a:pt x="19813" y="40273"/>
                  </a:lnTo>
                  <a:lnTo>
                    <a:pt x="17971" y="35417"/>
                  </a:lnTo>
                  <a:lnTo>
                    <a:pt x="17537" y="31227"/>
                  </a:lnTo>
                  <a:lnTo>
                    <a:pt x="18042" y="27481"/>
                  </a:lnTo>
                  <a:lnTo>
                    <a:pt x="19172" y="24031"/>
                  </a:lnTo>
                  <a:lnTo>
                    <a:pt x="19925" y="20779"/>
                  </a:lnTo>
                  <a:lnTo>
                    <a:pt x="20427" y="17658"/>
                  </a:lnTo>
                  <a:lnTo>
                    <a:pt x="20762" y="14626"/>
                  </a:lnTo>
                  <a:lnTo>
                    <a:pt x="21779" y="11651"/>
                  </a:lnTo>
                  <a:lnTo>
                    <a:pt x="23251" y="8715"/>
                  </a:lnTo>
                  <a:lnTo>
                    <a:pt x="25026" y="5806"/>
                  </a:lnTo>
                  <a:lnTo>
                    <a:pt x="27003" y="3866"/>
                  </a:lnTo>
                  <a:lnTo>
                    <a:pt x="29114" y="2574"/>
                  </a:lnTo>
                  <a:lnTo>
                    <a:pt x="34414" y="498"/>
                  </a:lnTo>
                  <a:lnTo>
                    <a:pt x="35643" y="328"/>
                  </a:lnTo>
                  <a:lnTo>
                    <a:pt x="37255" y="214"/>
                  </a:lnTo>
                  <a:lnTo>
                    <a:pt x="41165" y="88"/>
                  </a:lnTo>
                  <a:lnTo>
                    <a:pt x="48686" y="0"/>
                  </a:lnTo>
                  <a:lnTo>
                    <a:pt x="49920" y="948"/>
                  </a:lnTo>
                  <a:lnTo>
                    <a:pt x="51536" y="2533"/>
                  </a:lnTo>
                  <a:lnTo>
                    <a:pt x="53408" y="4542"/>
                  </a:lnTo>
                  <a:lnTo>
                    <a:pt x="54655" y="6834"/>
                  </a:lnTo>
                  <a:lnTo>
                    <a:pt x="55488" y="9314"/>
                  </a:lnTo>
                  <a:lnTo>
                    <a:pt x="56041" y="11920"/>
                  </a:lnTo>
                  <a:lnTo>
                    <a:pt x="57205" y="15562"/>
                  </a:lnTo>
                  <a:lnTo>
                    <a:pt x="58774" y="19896"/>
                  </a:lnTo>
                  <a:lnTo>
                    <a:pt x="60614" y="24690"/>
                  </a:lnTo>
                  <a:lnTo>
                    <a:pt x="61841" y="28837"/>
                  </a:lnTo>
                  <a:lnTo>
                    <a:pt x="62659" y="32556"/>
                  </a:lnTo>
                  <a:lnTo>
                    <a:pt x="63204" y="35987"/>
                  </a:lnTo>
                  <a:lnTo>
                    <a:pt x="62773" y="39227"/>
                  </a:lnTo>
                  <a:lnTo>
                    <a:pt x="61693" y="42339"/>
                  </a:lnTo>
                  <a:lnTo>
                    <a:pt x="60179" y="45367"/>
                  </a:lnTo>
                  <a:lnTo>
                    <a:pt x="59169" y="49290"/>
                  </a:lnTo>
                  <a:lnTo>
                    <a:pt x="58497" y="53811"/>
                  </a:lnTo>
                  <a:lnTo>
                    <a:pt x="58048" y="58729"/>
                  </a:lnTo>
                  <a:lnTo>
                    <a:pt x="56955" y="62009"/>
                  </a:lnTo>
                  <a:lnTo>
                    <a:pt x="55433" y="64195"/>
                  </a:lnTo>
                  <a:lnTo>
                    <a:pt x="53624" y="65652"/>
                  </a:lnTo>
                  <a:lnTo>
                    <a:pt x="51624" y="67577"/>
                  </a:lnTo>
                  <a:lnTo>
                    <a:pt x="49497" y="69812"/>
                  </a:lnTo>
                  <a:lnTo>
                    <a:pt x="44174" y="75692"/>
                  </a:lnTo>
                  <a:lnTo>
                    <a:pt x="42943" y="76174"/>
                  </a:lnTo>
                  <a:lnTo>
                    <a:pt x="41329" y="76497"/>
                  </a:lnTo>
                  <a:lnTo>
                    <a:pt x="39459" y="76711"/>
                  </a:lnTo>
                  <a:lnTo>
                    <a:pt x="38212" y="75901"/>
                  </a:lnTo>
                  <a:lnTo>
                    <a:pt x="37381" y="74409"/>
                  </a:lnTo>
                  <a:lnTo>
                    <a:pt x="36827" y="72462"/>
                  </a:lnTo>
                  <a:lnTo>
                    <a:pt x="35664" y="71163"/>
                  </a:lnTo>
                  <a:lnTo>
                    <a:pt x="34095" y="70298"/>
                  </a:lnTo>
                  <a:lnTo>
                    <a:pt x="32256" y="69721"/>
                  </a:lnTo>
                  <a:lnTo>
                    <a:pt x="31029" y="67432"/>
                  </a:lnTo>
                  <a:lnTo>
                    <a:pt x="30212" y="64000"/>
                  </a:lnTo>
                  <a:lnTo>
                    <a:pt x="29665" y="59807"/>
                  </a:lnTo>
                  <a:lnTo>
                    <a:pt x="29302" y="56060"/>
                  </a:lnTo>
                  <a:lnTo>
                    <a:pt x="29060" y="52608"/>
                  </a:lnTo>
                  <a:lnTo>
                    <a:pt x="28898" y="49356"/>
                  </a:lnTo>
                  <a:lnTo>
                    <a:pt x="28719" y="40661"/>
                  </a:lnTo>
                  <a:lnTo>
                    <a:pt x="28604" y="24108"/>
                  </a:lnTo>
                  <a:lnTo>
                    <a:pt x="29388" y="20830"/>
                  </a:lnTo>
                  <a:lnTo>
                    <a:pt x="30705" y="17692"/>
                  </a:lnTo>
                  <a:lnTo>
                    <a:pt x="34728" y="10364"/>
                  </a:lnTo>
                  <a:lnTo>
                    <a:pt x="35852" y="8810"/>
                  </a:lnTo>
                  <a:lnTo>
                    <a:pt x="37395" y="6821"/>
                  </a:lnTo>
                  <a:lnTo>
                    <a:pt x="39219" y="4543"/>
                  </a:lnTo>
                  <a:lnTo>
                    <a:pt x="41227" y="3025"/>
                  </a:lnTo>
                  <a:lnTo>
                    <a:pt x="43360" y="2012"/>
                  </a:lnTo>
                  <a:lnTo>
                    <a:pt x="45576" y="1337"/>
                  </a:lnTo>
                  <a:lnTo>
                    <a:pt x="47846" y="887"/>
                  </a:lnTo>
                  <a:lnTo>
                    <a:pt x="50154" y="587"/>
                  </a:lnTo>
                  <a:lnTo>
                    <a:pt x="52485" y="387"/>
                  </a:lnTo>
                  <a:lnTo>
                    <a:pt x="54834" y="253"/>
                  </a:lnTo>
                  <a:lnTo>
                    <a:pt x="59561" y="105"/>
                  </a:lnTo>
                  <a:lnTo>
                    <a:pt x="66685" y="22"/>
                  </a:lnTo>
                  <a:lnTo>
                    <a:pt x="68269" y="963"/>
                  </a:lnTo>
                  <a:lnTo>
                    <a:pt x="69325" y="2543"/>
                  </a:lnTo>
                  <a:lnTo>
                    <a:pt x="70029" y="4548"/>
                  </a:lnTo>
                  <a:lnTo>
                    <a:pt x="71292" y="6838"/>
                  </a:lnTo>
                  <a:lnTo>
                    <a:pt x="72928" y="9317"/>
                  </a:lnTo>
                  <a:lnTo>
                    <a:pt x="74813" y="11922"/>
                  </a:lnTo>
                  <a:lnTo>
                    <a:pt x="76069" y="14611"/>
                  </a:lnTo>
                  <a:lnTo>
                    <a:pt x="76906" y="17356"/>
                  </a:lnTo>
                  <a:lnTo>
                    <a:pt x="77465" y="20139"/>
                  </a:lnTo>
                  <a:lnTo>
                    <a:pt x="77837" y="22947"/>
                  </a:lnTo>
                  <a:lnTo>
                    <a:pt x="78085" y="25771"/>
                  </a:lnTo>
                  <a:lnTo>
                    <a:pt x="78251" y="28606"/>
                  </a:lnTo>
                  <a:lnTo>
                    <a:pt x="78361" y="31449"/>
                  </a:lnTo>
                  <a:lnTo>
                    <a:pt x="78483" y="37147"/>
                  </a:lnTo>
                  <a:lnTo>
                    <a:pt x="77723" y="40001"/>
                  </a:lnTo>
                  <a:lnTo>
                    <a:pt x="76421" y="42855"/>
                  </a:lnTo>
                  <a:lnTo>
                    <a:pt x="74760" y="45711"/>
                  </a:lnTo>
                  <a:lnTo>
                    <a:pt x="73653" y="48567"/>
                  </a:lnTo>
                  <a:lnTo>
                    <a:pt x="72914" y="51424"/>
                  </a:lnTo>
                  <a:lnTo>
                    <a:pt x="72422" y="54281"/>
                  </a:lnTo>
                  <a:lnTo>
                    <a:pt x="70507" y="57138"/>
                  </a:lnTo>
                  <a:lnTo>
                    <a:pt x="67642" y="59995"/>
                  </a:lnTo>
                  <a:lnTo>
                    <a:pt x="64145" y="62852"/>
                  </a:lnTo>
                  <a:lnTo>
                    <a:pt x="61020" y="64757"/>
                  </a:lnTo>
                  <a:lnTo>
                    <a:pt x="58142" y="66027"/>
                  </a:lnTo>
                  <a:lnTo>
                    <a:pt x="55431" y="66874"/>
                  </a:lnTo>
                  <a:lnTo>
                    <a:pt x="52829" y="68390"/>
                  </a:lnTo>
                  <a:lnTo>
                    <a:pt x="50300" y="70354"/>
                  </a:lnTo>
                  <a:lnTo>
                    <a:pt x="47821" y="72616"/>
                  </a:lnTo>
                  <a:lnTo>
                    <a:pt x="45374" y="74124"/>
                  </a:lnTo>
                  <a:lnTo>
                    <a:pt x="42950" y="75129"/>
                  </a:lnTo>
                  <a:lnTo>
                    <a:pt x="40540" y="75799"/>
                  </a:lnTo>
                  <a:lnTo>
                    <a:pt x="37345" y="76246"/>
                  </a:lnTo>
                  <a:lnTo>
                    <a:pt x="33628" y="76544"/>
                  </a:lnTo>
                  <a:lnTo>
                    <a:pt x="26058" y="76875"/>
                  </a:lnTo>
                  <a:lnTo>
                    <a:pt x="20049" y="77022"/>
                  </a:lnTo>
                  <a:lnTo>
                    <a:pt x="16541" y="75156"/>
                  </a:lnTo>
                  <a:lnTo>
                    <a:pt x="12615" y="72007"/>
                  </a:lnTo>
                  <a:lnTo>
                    <a:pt x="0" y="599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56"/>
            <p:cNvSpPr/>
            <p:nvPr/>
          </p:nvSpPr>
          <p:spPr>
            <a:xfrm>
              <a:off x="7693818" y="4286250"/>
              <a:ext cx="78583" cy="197168"/>
            </a:xfrm>
            <a:custGeom>
              <a:avLst/>
              <a:gdLst/>
              <a:ahLst/>
              <a:cxnLst/>
              <a:rect l="0" t="0" r="0" b="0"/>
              <a:pathLst>
                <a:path w="78583" h="197168">
                  <a:moveTo>
                    <a:pt x="0" y="0"/>
                  </a:moveTo>
                  <a:lnTo>
                    <a:pt x="3793" y="4550"/>
                  </a:lnTo>
                  <a:lnTo>
                    <a:pt x="4910" y="6843"/>
                  </a:lnTo>
                  <a:lnTo>
                    <a:pt x="7276" y="15574"/>
                  </a:lnTo>
                  <a:lnTo>
                    <a:pt x="8819" y="19908"/>
                  </a:lnTo>
                  <a:lnTo>
                    <a:pt x="10643" y="24701"/>
                  </a:lnTo>
                  <a:lnTo>
                    <a:pt x="12652" y="28850"/>
                  </a:lnTo>
                  <a:lnTo>
                    <a:pt x="14785" y="32568"/>
                  </a:lnTo>
                  <a:lnTo>
                    <a:pt x="17001" y="35999"/>
                  </a:lnTo>
                  <a:lnTo>
                    <a:pt x="19271" y="40192"/>
                  </a:lnTo>
                  <a:lnTo>
                    <a:pt x="21579" y="44892"/>
                  </a:lnTo>
                  <a:lnTo>
                    <a:pt x="23910" y="49931"/>
                  </a:lnTo>
                  <a:lnTo>
                    <a:pt x="28619" y="60609"/>
                  </a:lnTo>
                  <a:lnTo>
                    <a:pt x="52389" y="117168"/>
                  </a:lnTo>
                  <a:lnTo>
                    <a:pt x="53976" y="121926"/>
                  </a:lnTo>
                  <a:lnTo>
                    <a:pt x="55034" y="126052"/>
                  </a:lnTo>
                  <a:lnTo>
                    <a:pt x="55739" y="129754"/>
                  </a:lnTo>
                  <a:lnTo>
                    <a:pt x="57004" y="134128"/>
                  </a:lnTo>
                  <a:lnTo>
                    <a:pt x="58640" y="138948"/>
                  </a:lnTo>
                  <a:lnTo>
                    <a:pt x="60525" y="144067"/>
                  </a:lnTo>
                  <a:lnTo>
                    <a:pt x="62576" y="148432"/>
                  </a:lnTo>
                  <a:lnTo>
                    <a:pt x="64735" y="152295"/>
                  </a:lnTo>
                  <a:lnTo>
                    <a:pt x="66971" y="155822"/>
                  </a:lnTo>
                  <a:lnTo>
                    <a:pt x="68459" y="159126"/>
                  </a:lnTo>
                  <a:lnTo>
                    <a:pt x="69452" y="162281"/>
                  </a:lnTo>
                  <a:lnTo>
                    <a:pt x="70114" y="165337"/>
                  </a:lnTo>
                  <a:lnTo>
                    <a:pt x="70556" y="169279"/>
                  </a:lnTo>
                  <a:lnTo>
                    <a:pt x="70849" y="173813"/>
                  </a:lnTo>
                  <a:lnTo>
                    <a:pt x="71321" y="185675"/>
                  </a:lnTo>
                  <a:lnTo>
                    <a:pt x="72154" y="187600"/>
                  </a:lnTo>
                  <a:lnTo>
                    <a:pt x="73503" y="189837"/>
                  </a:lnTo>
                  <a:lnTo>
                    <a:pt x="78582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57"/>
            <p:cNvSpPr/>
            <p:nvPr/>
          </p:nvSpPr>
          <p:spPr>
            <a:xfrm>
              <a:off x="7665270" y="4243390"/>
              <a:ext cx="271097" cy="205738"/>
            </a:xfrm>
            <a:custGeom>
              <a:avLst/>
              <a:gdLst/>
              <a:ahLst/>
              <a:cxnLst/>
              <a:rect l="0" t="0" r="0" b="0"/>
              <a:pathLst>
                <a:path w="271097" h="205738">
                  <a:moveTo>
                    <a:pt x="7117" y="25715"/>
                  </a:moveTo>
                  <a:lnTo>
                    <a:pt x="0" y="25715"/>
                  </a:lnTo>
                  <a:lnTo>
                    <a:pt x="3774" y="25715"/>
                  </a:lnTo>
                  <a:lnTo>
                    <a:pt x="5681" y="24762"/>
                  </a:lnTo>
                  <a:lnTo>
                    <a:pt x="12160" y="19823"/>
                  </a:lnTo>
                  <a:lnTo>
                    <a:pt x="16767" y="18334"/>
                  </a:lnTo>
                  <a:lnTo>
                    <a:pt x="23823" y="17496"/>
                  </a:lnTo>
                  <a:lnTo>
                    <a:pt x="30681" y="14759"/>
                  </a:lnTo>
                  <a:lnTo>
                    <a:pt x="39021" y="11321"/>
                  </a:lnTo>
                  <a:lnTo>
                    <a:pt x="43468" y="10404"/>
                  </a:lnTo>
                  <a:lnTo>
                    <a:pt x="48019" y="9792"/>
                  </a:lnTo>
                  <a:lnTo>
                    <a:pt x="53436" y="9385"/>
                  </a:lnTo>
                  <a:lnTo>
                    <a:pt x="65803" y="8932"/>
                  </a:lnTo>
                  <a:lnTo>
                    <a:pt x="71641" y="7859"/>
                  </a:lnTo>
                  <a:lnTo>
                    <a:pt x="77121" y="6191"/>
                  </a:lnTo>
                  <a:lnTo>
                    <a:pt x="82361" y="4126"/>
                  </a:lnTo>
                  <a:lnTo>
                    <a:pt x="87442" y="2750"/>
                  </a:lnTo>
                  <a:lnTo>
                    <a:pt x="92417" y="1833"/>
                  </a:lnTo>
                  <a:lnTo>
                    <a:pt x="97322" y="1221"/>
                  </a:lnTo>
                  <a:lnTo>
                    <a:pt x="102972" y="813"/>
                  </a:lnTo>
                  <a:lnTo>
                    <a:pt x="115600" y="360"/>
                  </a:lnTo>
                  <a:lnTo>
                    <a:pt x="165821" y="11"/>
                  </a:lnTo>
                  <a:lnTo>
                    <a:pt x="189367" y="0"/>
                  </a:lnTo>
                  <a:lnTo>
                    <a:pt x="195292" y="952"/>
                  </a:lnTo>
                  <a:lnTo>
                    <a:pt x="201624" y="2539"/>
                  </a:lnTo>
                  <a:lnTo>
                    <a:pt x="208225" y="4549"/>
                  </a:lnTo>
                  <a:lnTo>
                    <a:pt x="214214" y="6842"/>
                  </a:lnTo>
                  <a:lnTo>
                    <a:pt x="219794" y="9323"/>
                  </a:lnTo>
                  <a:lnTo>
                    <a:pt x="225101" y="11929"/>
                  </a:lnTo>
                  <a:lnTo>
                    <a:pt x="233116" y="17365"/>
                  </a:lnTo>
                  <a:lnTo>
                    <a:pt x="240117" y="22956"/>
                  </a:lnTo>
                  <a:lnTo>
                    <a:pt x="248520" y="28616"/>
                  </a:lnTo>
                  <a:lnTo>
                    <a:pt x="255430" y="34307"/>
                  </a:lnTo>
                  <a:lnTo>
                    <a:pt x="258385" y="37158"/>
                  </a:lnTo>
                  <a:lnTo>
                    <a:pt x="260353" y="40011"/>
                  </a:lnTo>
                  <a:lnTo>
                    <a:pt x="261666" y="42865"/>
                  </a:lnTo>
                  <a:lnTo>
                    <a:pt x="262542" y="45721"/>
                  </a:lnTo>
                  <a:lnTo>
                    <a:pt x="265631" y="51434"/>
                  </a:lnTo>
                  <a:lnTo>
                    <a:pt x="267565" y="54291"/>
                  </a:lnTo>
                  <a:lnTo>
                    <a:pt x="268855" y="58101"/>
                  </a:lnTo>
                  <a:lnTo>
                    <a:pt x="269716" y="62545"/>
                  </a:lnTo>
                  <a:lnTo>
                    <a:pt x="270289" y="67413"/>
                  </a:lnTo>
                  <a:lnTo>
                    <a:pt x="270671" y="71611"/>
                  </a:lnTo>
                  <a:lnTo>
                    <a:pt x="270926" y="75363"/>
                  </a:lnTo>
                  <a:lnTo>
                    <a:pt x="271096" y="78816"/>
                  </a:lnTo>
                  <a:lnTo>
                    <a:pt x="270415" y="83023"/>
                  </a:lnTo>
                  <a:lnTo>
                    <a:pt x="269168" y="87733"/>
                  </a:lnTo>
                  <a:lnTo>
                    <a:pt x="267543" y="92778"/>
                  </a:lnTo>
                  <a:lnTo>
                    <a:pt x="266459" y="97093"/>
                  </a:lnTo>
                  <a:lnTo>
                    <a:pt x="265737" y="100923"/>
                  </a:lnTo>
                  <a:lnTo>
                    <a:pt x="265256" y="104429"/>
                  </a:lnTo>
                  <a:lnTo>
                    <a:pt x="263346" y="108671"/>
                  </a:lnTo>
                  <a:lnTo>
                    <a:pt x="260487" y="113404"/>
                  </a:lnTo>
                  <a:lnTo>
                    <a:pt x="256992" y="118464"/>
                  </a:lnTo>
                  <a:lnTo>
                    <a:pt x="253869" y="122790"/>
                  </a:lnTo>
                  <a:lnTo>
                    <a:pt x="250993" y="126627"/>
                  </a:lnTo>
                  <a:lnTo>
                    <a:pt x="248283" y="130137"/>
                  </a:lnTo>
                  <a:lnTo>
                    <a:pt x="236882" y="144179"/>
                  </a:lnTo>
                  <a:lnTo>
                    <a:pt x="232525" y="148506"/>
                  </a:lnTo>
                  <a:lnTo>
                    <a:pt x="228032" y="152343"/>
                  </a:lnTo>
                  <a:lnTo>
                    <a:pt x="223450" y="155853"/>
                  </a:lnTo>
                  <a:lnTo>
                    <a:pt x="218808" y="159146"/>
                  </a:lnTo>
                  <a:lnTo>
                    <a:pt x="214126" y="162294"/>
                  </a:lnTo>
                  <a:lnTo>
                    <a:pt x="209417" y="165345"/>
                  </a:lnTo>
                  <a:lnTo>
                    <a:pt x="202067" y="171275"/>
                  </a:lnTo>
                  <a:lnTo>
                    <a:pt x="195361" y="177086"/>
                  </a:lnTo>
                  <a:lnTo>
                    <a:pt x="187091" y="182843"/>
                  </a:lnTo>
                  <a:lnTo>
                    <a:pt x="180238" y="188577"/>
                  </a:lnTo>
                  <a:lnTo>
                    <a:pt x="177300" y="191440"/>
                  </a:lnTo>
                  <a:lnTo>
                    <a:pt x="172166" y="194301"/>
                  </a:lnTo>
                  <a:lnTo>
                    <a:pt x="165569" y="197160"/>
                  </a:lnTo>
                  <a:lnTo>
                    <a:pt x="157995" y="200019"/>
                  </a:lnTo>
                  <a:lnTo>
                    <a:pt x="152152" y="201925"/>
                  </a:lnTo>
                  <a:lnTo>
                    <a:pt x="147464" y="203196"/>
                  </a:lnTo>
                  <a:lnTo>
                    <a:pt x="135705" y="2057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58"/>
            <p:cNvSpPr/>
            <p:nvPr/>
          </p:nvSpPr>
          <p:spPr>
            <a:xfrm>
              <a:off x="3371850" y="3411854"/>
              <a:ext cx="1335873" cy="1834517"/>
            </a:xfrm>
            <a:custGeom>
              <a:avLst/>
              <a:gdLst/>
              <a:ahLst/>
              <a:cxnLst/>
              <a:rect l="0" t="0" r="0" b="0"/>
              <a:pathLst>
                <a:path w="1335873" h="1834517">
                  <a:moveTo>
                    <a:pt x="0" y="1834516"/>
                  </a:moveTo>
                  <a:lnTo>
                    <a:pt x="0" y="1827134"/>
                  </a:lnTo>
                  <a:lnTo>
                    <a:pt x="4909" y="1819335"/>
                  </a:lnTo>
                  <a:lnTo>
                    <a:pt x="7275" y="1811391"/>
                  </a:lnTo>
                  <a:lnTo>
                    <a:pt x="10641" y="1805823"/>
                  </a:lnTo>
                  <a:lnTo>
                    <a:pt x="12650" y="1803957"/>
                  </a:lnTo>
                  <a:lnTo>
                    <a:pt x="14783" y="1802713"/>
                  </a:lnTo>
                  <a:lnTo>
                    <a:pt x="16999" y="1801884"/>
                  </a:lnTo>
                  <a:lnTo>
                    <a:pt x="18477" y="1800379"/>
                  </a:lnTo>
                  <a:lnTo>
                    <a:pt x="19461" y="1798422"/>
                  </a:lnTo>
                  <a:lnTo>
                    <a:pt x="21042" y="1792990"/>
                  </a:lnTo>
                  <a:lnTo>
                    <a:pt x="21316" y="1787499"/>
                  </a:lnTo>
                  <a:lnTo>
                    <a:pt x="22148" y="1786026"/>
                  </a:lnTo>
                  <a:lnTo>
                    <a:pt x="23496" y="1785044"/>
                  </a:lnTo>
                  <a:lnTo>
                    <a:pt x="27111" y="1783953"/>
                  </a:lnTo>
                  <a:lnTo>
                    <a:pt x="31364" y="1783468"/>
                  </a:lnTo>
                  <a:lnTo>
                    <a:pt x="32815" y="1782387"/>
                  </a:lnTo>
                  <a:lnTo>
                    <a:pt x="33783" y="1780713"/>
                  </a:lnTo>
                  <a:lnTo>
                    <a:pt x="34428" y="1778645"/>
                  </a:lnTo>
                  <a:lnTo>
                    <a:pt x="41756" y="1767491"/>
                  </a:lnTo>
                  <a:lnTo>
                    <a:pt x="72412" y="1731429"/>
                  </a:lnTo>
                  <a:lnTo>
                    <a:pt x="81427" y="1724597"/>
                  </a:lnTo>
                  <a:lnTo>
                    <a:pt x="82860" y="1722183"/>
                  </a:lnTo>
                  <a:lnTo>
                    <a:pt x="83815" y="1719623"/>
                  </a:lnTo>
                  <a:lnTo>
                    <a:pt x="85245" y="1717915"/>
                  </a:lnTo>
                  <a:lnTo>
                    <a:pt x="86992" y="1716777"/>
                  </a:lnTo>
                  <a:lnTo>
                    <a:pt x="88951" y="1716018"/>
                  </a:lnTo>
                  <a:lnTo>
                    <a:pt x="90257" y="1714560"/>
                  </a:lnTo>
                  <a:lnTo>
                    <a:pt x="91127" y="1712635"/>
                  </a:lnTo>
                  <a:lnTo>
                    <a:pt x="91707" y="1710400"/>
                  </a:lnTo>
                  <a:lnTo>
                    <a:pt x="92888" y="1708909"/>
                  </a:lnTo>
                  <a:lnTo>
                    <a:pt x="94469" y="1707915"/>
                  </a:lnTo>
                  <a:lnTo>
                    <a:pt x="96317" y="1707253"/>
                  </a:lnTo>
                  <a:lnTo>
                    <a:pt x="97549" y="1705859"/>
                  </a:lnTo>
                  <a:lnTo>
                    <a:pt x="98370" y="1703977"/>
                  </a:lnTo>
                  <a:lnTo>
                    <a:pt x="98917" y="1701770"/>
                  </a:lnTo>
                  <a:lnTo>
                    <a:pt x="100076" y="1700299"/>
                  </a:lnTo>
                  <a:lnTo>
                    <a:pt x="101642" y="1699318"/>
                  </a:lnTo>
                  <a:lnTo>
                    <a:pt x="103480" y="1698663"/>
                  </a:lnTo>
                  <a:lnTo>
                    <a:pt x="107639" y="1695397"/>
                  </a:lnTo>
                  <a:lnTo>
                    <a:pt x="109859" y="1693192"/>
                  </a:lnTo>
                  <a:lnTo>
                    <a:pt x="111339" y="1690770"/>
                  </a:lnTo>
                  <a:lnTo>
                    <a:pt x="113910" y="1681790"/>
                  </a:lnTo>
                  <a:lnTo>
                    <a:pt x="126150" y="1665057"/>
                  </a:lnTo>
                  <a:lnTo>
                    <a:pt x="127504" y="1659823"/>
                  </a:lnTo>
                  <a:lnTo>
                    <a:pt x="128659" y="1658047"/>
                  </a:lnTo>
                  <a:lnTo>
                    <a:pt x="130222" y="1656862"/>
                  </a:lnTo>
                  <a:lnTo>
                    <a:pt x="132058" y="1656073"/>
                  </a:lnTo>
                  <a:lnTo>
                    <a:pt x="133282" y="1654593"/>
                  </a:lnTo>
                  <a:lnTo>
                    <a:pt x="134099" y="1652655"/>
                  </a:lnTo>
                  <a:lnTo>
                    <a:pt x="134642" y="1650410"/>
                  </a:lnTo>
                  <a:lnTo>
                    <a:pt x="137364" y="1645376"/>
                  </a:lnTo>
                  <a:lnTo>
                    <a:pt x="139201" y="1642700"/>
                  </a:lnTo>
                  <a:lnTo>
                    <a:pt x="140425" y="1639963"/>
                  </a:lnTo>
                  <a:lnTo>
                    <a:pt x="142942" y="1631561"/>
                  </a:lnTo>
                  <a:lnTo>
                    <a:pt x="147569" y="1623039"/>
                  </a:lnTo>
                  <a:lnTo>
                    <a:pt x="148930" y="1617336"/>
                  </a:lnTo>
                  <a:lnTo>
                    <a:pt x="150086" y="1615434"/>
                  </a:lnTo>
                  <a:lnTo>
                    <a:pt x="151651" y="1614167"/>
                  </a:lnTo>
                  <a:lnTo>
                    <a:pt x="153488" y="1613321"/>
                  </a:lnTo>
                  <a:lnTo>
                    <a:pt x="159866" y="1607581"/>
                  </a:lnTo>
                  <a:lnTo>
                    <a:pt x="161346" y="1605121"/>
                  </a:lnTo>
                  <a:lnTo>
                    <a:pt x="162990" y="1599847"/>
                  </a:lnTo>
                  <a:lnTo>
                    <a:pt x="163916" y="1591523"/>
                  </a:lnTo>
                  <a:lnTo>
                    <a:pt x="164840" y="1588701"/>
                  </a:lnTo>
                  <a:lnTo>
                    <a:pt x="167983" y="1583024"/>
                  </a:lnTo>
                  <a:lnTo>
                    <a:pt x="175674" y="1571620"/>
                  </a:lnTo>
                  <a:lnTo>
                    <a:pt x="178522" y="1563051"/>
                  </a:lnTo>
                  <a:lnTo>
                    <a:pt x="183246" y="1554480"/>
                  </a:lnTo>
                  <a:lnTo>
                    <a:pt x="185793" y="1545908"/>
                  </a:lnTo>
                  <a:lnTo>
                    <a:pt x="189202" y="1540193"/>
                  </a:lnTo>
                  <a:lnTo>
                    <a:pt x="191222" y="1538288"/>
                  </a:lnTo>
                  <a:lnTo>
                    <a:pt x="193362" y="1537018"/>
                  </a:lnTo>
                  <a:lnTo>
                    <a:pt x="195583" y="1536171"/>
                  </a:lnTo>
                  <a:lnTo>
                    <a:pt x="197063" y="1534654"/>
                  </a:lnTo>
                  <a:lnTo>
                    <a:pt x="198050" y="1532691"/>
                  </a:lnTo>
                  <a:lnTo>
                    <a:pt x="199147" y="1527968"/>
                  </a:lnTo>
                  <a:lnTo>
                    <a:pt x="199635" y="1522695"/>
                  </a:lnTo>
                  <a:lnTo>
                    <a:pt x="200558" y="1520908"/>
                  </a:lnTo>
                  <a:lnTo>
                    <a:pt x="201968" y="1519716"/>
                  </a:lnTo>
                  <a:lnTo>
                    <a:pt x="203701" y="1518922"/>
                  </a:lnTo>
                  <a:lnTo>
                    <a:pt x="204857" y="1517440"/>
                  </a:lnTo>
                  <a:lnTo>
                    <a:pt x="205627" y="1515499"/>
                  </a:lnTo>
                  <a:lnTo>
                    <a:pt x="206141" y="1513253"/>
                  </a:lnTo>
                  <a:lnTo>
                    <a:pt x="208828" y="1508217"/>
                  </a:lnTo>
                  <a:lnTo>
                    <a:pt x="210656" y="1505541"/>
                  </a:lnTo>
                  <a:lnTo>
                    <a:pt x="211875" y="1502804"/>
                  </a:lnTo>
                  <a:lnTo>
                    <a:pt x="214384" y="1494401"/>
                  </a:lnTo>
                  <a:lnTo>
                    <a:pt x="219007" y="1485879"/>
                  </a:lnTo>
                  <a:lnTo>
                    <a:pt x="221524" y="1477322"/>
                  </a:lnTo>
                  <a:lnTo>
                    <a:pt x="226944" y="1468754"/>
                  </a:lnTo>
                  <a:lnTo>
                    <a:pt x="239146" y="1453276"/>
                  </a:lnTo>
                  <a:lnTo>
                    <a:pt x="240393" y="1450816"/>
                  </a:lnTo>
                  <a:lnTo>
                    <a:pt x="242942" y="1442802"/>
                  </a:lnTo>
                  <a:lnTo>
                    <a:pt x="250512" y="1431561"/>
                  </a:lnTo>
                  <a:lnTo>
                    <a:pt x="267701" y="1410413"/>
                  </a:lnTo>
                  <a:lnTo>
                    <a:pt x="268955" y="1407953"/>
                  </a:lnTo>
                  <a:lnTo>
                    <a:pt x="270347" y="1402680"/>
                  </a:lnTo>
                  <a:lnTo>
                    <a:pt x="302233" y="1359676"/>
                  </a:lnTo>
                  <a:lnTo>
                    <a:pt x="308320" y="1346350"/>
                  </a:lnTo>
                  <a:lnTo>
                    <a:pt x="318443" y="1331657"/>
                  </a:lnTo>
                  <a:lnTo>
                    <a:pt x="321366" y="1323041"/>
                  </a:lnTo>
                  <a:lnTo>
                    <a:pt x="329062" y="1311597"/>
                  </a:lnTo>
                  <a:lnTo>
                    <a:pt x="331294" y="1308738"/>
                  </a:lnTo>
                  <a:lnTo>
                    <a:pt x="333575" y="1306832"/>
                  </a:lnTo>
                  <a:lnTo>
                    <a:pt x="338226" y="1304715"/>
                  </a:lnTo>
                  <a:lnTo>
                    <a:pt x="339784" y="1303197"/>
                  </a:lnTo>
                  <a:lnTo>
                    <a:pt x="340822" y="1301234"/>
                  </a:lnTo>
                  <a:lnTo>
                    <a:pt x="341976" y="1296512"/>
                  </a:lnTo>
                  <a:lnTo>
                    <a:pt x="342489" y="1291237"/>
                  </a:lnTo>
                  <a:lnTo>
                    <a:pt x="344214" y="1288498"/>
                  </a:lnTo>
                  <a:lnTo>
                    <a:pt x="352638" y="1280091"/>
                  </a:lnTo>
                  <a:lnTo>
                    <a:pt x="354154" y="1277256"/>
                  </a:lnTo>
                  <a:lnTo>
                    <a:pt x="355165" y="1274414"/>
                  </a:lnTo>
                  <a:lnTo>
                    <a:pt x="375491" y="1238092"/>
                  </a:lnTo>
                  <a:lnTo>
                    <a:pt x="377228" y="1231936"/>
                  </a:lnTo>
                  <a:lnTo>
                    <a:pt x="378485" y="1229913"/>
                  </a:lnTo>
                  <a:lnTo>
                    <a:pt x="380117" y="1228565"/>
                  </a:lnTo>
                  <a:lnTo>
                    <a:pt x="381999" y="1227666"/>
                  </a:lnTo>
                  <a:lnTo>
                    <a:pt x="383253" y="1226114"/>
                  </a:lnTo>
                  <a:lnTo>
                    <a:pt x="384089" y="1224127"/>
                  </a:lnTo>
                  <a:lnTo>
                    <a:pt x="387383" y="1214240"/>
                  </a:lnTo>
                  <a:lnTo>
                    <a:pt x="391245" y="1205460"/>
                  </a:lnTo>
                  <a:lnTo>
                    <a:pt x="402526" y="1189043"/>
                  </a:lnTo>
                  <a:lnTo>
                    <a:pt x="416726" y="1171604"/>
                  </a:lnTo>
                  <a:lnTo>
                    <a:pt x="418311" y="1168737"/>
                  </a:lnTo>
                  <a:lnTo>
                    <a:pt x="421335" y="1160151"/>
                  </a:lnTo>
                  <a:lnTo>
                    <a:pt x="429066" y="1148716"/>
                  </a:lnTo>
                  <a:lnTo>
                    <a:pt x="433583" y="1142049"/>
                  </a:lnTo>
                  <a:lnTo>
                    <a:pt x="445319" y="1121332"/>
                  </a:lnTo>
                  <a:lnTo>
                    <a:pt x="481012" y="1077281"/>
                  </a:lnTo>
                  <a:lnTo>
                    <a:pt x="482600" y="1073470"/>
                  </a:lnTo>
                  <a:lnTo>
                    <a:pt x="485628" y="1059957"/>
                  </a:lnTo>
                  <a:lnTo>
                    <a:pt x="489149" y="1052752"/>
                  </a:lnTo>
                  <a:lnTo>
                    <a:pt x="518323" y="1014419"/>
                  </a:lnTo>
                  <a:lnTo>
                    <a:pt x="521348" y="1005843"/>
                  </a:lnTo>
                  <a:lnTo>
                    <a:pt x="524868" y="1000127"/>
                  </a:lnTo>
                  <a:lnTo>
                    <a:pt x="531195" y="994411"/>
                  </a:lnTo>
                  <a:lnTo>
                    <a:pt x="535105" y="991553"/>
                  </a:lnTo>
                  <a:lnTo>
                    <a:pt x="537711" y="988696"/>
                  </a:lnTo>
                  <a:lnTo>
                    <a:pt x="539449" y="985838"/>
                  </a:lnTo>
                  <a:lnTo>
                    <a:pt x="542173" y="980123"/>
                  </a:lnTo>
                  <a:lnTo>
                    <a:pt x="559657" y="949882"/>
                  </a:lnTo>
                  <a:lnTo>
                    <a:pt x="562017" y="947580"/>
                  </a:lnTo>
                  <a:lnTo>
                    <a:pt x="564384" y="946045"/>
                  </a:lnTo>
                  <a:lnTo>
                    <a:pt x="566756" y="945022"/>
                  </a:lnTo>
                  <a:lnTo>
                    <a:pt x="569131" y="942435"/>
                  </a:lnTo>
                  <a:lnTo>
                    <a:pt x="589756" y="911715"/>
                  </a:lnTo>
                  <a:lnTo>
                    <a:pt x="591520" y="905904"/>
                  </a:lnTo>
                  <a:lnTo>
                    <a:pt x="627353" y="851785"/>
                  </a:lnTo>
                  <a:lnTo>
                    <a:pt x="666634" y="811576"/>
                  </a:lnTo>
                  <a:lnTo>
                    <a:pt x="668260" y="808704"/>
                  </a:lnTo>
                  <a:lnTo>
                    <a:pt x="671342" y="800110"/>
                  </a:lnTo>
                  <a:lnTo>
                    <a:pt x="674876" y="794390"/>
                  </a:lnTo>
                  <a:lnTo>
                    <a:pt x="681209" y="788672"/>
                  </a:lnTo>
                  <a:lnTo>
                    <a:pt x="691583" y="780099"/>
                  </a:lnTo>
                  <a:lnTo>
                    <a:pt x="694418" y="777241"/>
                  </a:lnTo>
                  <a:lnTo>
                    <a:pt x="696307" y="774383"/>
                  </a:lnTo>
                  <a:lnTo>
                    <a:pt x="697567" y="771526"/>
                  </a:lnTo>
                  <a:lnTo>
                    <a:pt x="698407" y="768668"/>
                  </a:lnTo>
                  <a:lnTo>
                    <a:pt x="700555" y="765811"/>
                  </a:lnTo>
                  <a:lnTo>
                    <a:pt x="716033" y="751523"/>
                  </a:lnTo>
                  <a:lnTo>
                    <a:pt x="717861" y="748666"/>
                  </a:lnTo>
                  <a:lnTo>
                    <a:pt x="719893" y="742950"/>
                  </a:lnTo>
                  <a:lnTo>
                    <a:pt x="722022" y="740093"/>
                  </a:lnTo>
                  <a:lnTo>
                    <a:pt x="733677" y="730356"/>
                  </a:lnTo>
                  <a:lnTo>
                    <a:pt x="741883" y="716262"/>
                  </a:lnTo>
                  <a:lnTo>
                    <a:pt x="751982" y="706362"/>
                  </a:lnTo>
                  <a:lnTo>
                    <a:pt x="753733" y="703318"/>
                  </a:lnTo>
                  <a:lnTo>
                    <a:pt x="756474" y="697396"/>
                  </a:lnTo>
                  <a:lnTo>
                    <a:pt x="781068" y="665800"/>
                  </a:lnTo>
                  <a:lnTo>
                    <a:pt x="801489" y="648653"/>
                  </a:lnTo>
                  <a:lnTo>
                    <a:pt x="803407" y="645796"/>
                  </a:lnTo>
                  <a:lnTo>
                    <a:pt x="804686" y="642938"/>
                  </a:lnTo>
                  <a:lnTo>
                    <a:pt x="805538" y="640080"/>
                  </a:lnTo>
                  <a:lnTo>
                    <a:pt x="807694" y="637223"/>
                  </a:lnTo>
                  <a:lnTo>
                    <a:pt x="823188" y="622935"/>
                  </a:lnTo>
                  <a:lnTo>
                    <a:pt x="825017" y="620078"/>
                  </a:lnTo>
                  <a:lnTo>
                    <a:pt x="827048" y="614363"/>
                  </a:lnTo>
                  <a:lnTo>
                    <a:pt x="829178" y="611505"/>
                  </a:lnTo>
                  <a:lnTo>
                    <a:pt x="838172" y="602933"/>
                  </a:lnTo>
                  <a:lnTo>
                    <a:pt x="839769" y="600075"/>
                  </a:lnTo>
                  <a:lnTo>
                    <a:pt x="842336" y="594361"/>
                  </a:lnTo>
                  <a:lnTo>
                    <a:pt x="852718" y="580073"/>
                  </a:lnTo>
                  <a:lnTo>
                    <a:pt x="855022" y="578168"/>
                  </a:lnTo>
                  <a:lnTo>
                    <a:pt x="862057" y="574534"/>
                  </a:lnTo>
                  <a:lnTo>
                    <a:pt x="871546" y="565256"/>
                  </a:lnTo>
                  <a:lnTo>
                    <a:pt x="873924" y="562575"/>
                  </a:lnTo>
                  <a:lnTo>
                    <a:pt x="876303" y="560788"/>
                  </a:lnTo>
                  <a:lnTo>
                    <a:pt x="883444" y="557320"/>
                  </a:lnTo>
                  <a:lnTo>
                    <a:pt x="888206" y="553133"/>
                  </a:lnTo>
                  <a:lnTo>
                    <a:pt x="889793" y="549730"/>
                  </a:lnTo>
                  <a:lnTo>
                    <a:pt x="891557" y="540870"/>
                  </a:lnTo>
                  <a:lnTo>
                    <a:pt x="893615" y="536792"/>
                  </a:lnTo>
                  <a:lnTo>
                    <a:pt x="933437" y="491496"/>
                  </a:lnTo>
                  <a:lnTo>
                    <a:pt x="940589" y="481967"/>
                  </a:lnTo>
                  <a:lnTo>
                    <a:pt x="945354" y="472653"/>
                  </a:lnTo>
                  <a:lnTo>
                    <a:pt x="952234" y="464703"/>
                  </a:lnTo>
                  <a:lnTo>
                    <a:pt x="956291" y="461250"/>
                  </a:lnTo>
                  <a:lnTo>
                    <a:pt x="962916" y="452333"/>
                  </a:lnTo>
                  <a:lnTo>
                    <a:pt x="965794" y="447288"/>
                  </a:lnTo>
                  <a:lnTo>
                    <a:pt x="973225" y="439142"/>
                  </a:lnTo>
                  <a:lnTo>
                    <a:pt x="977429" y="435637"/>
                  </a:lnTo>
                  <a:lnTo>
                    <a:pt x="984217" y="426662"/>
                  </a:lnTo>
                  <a:lnTo>
                    <a:pt x="1012682" y="385708"/>
                  </a:lnTo>
                  <a:lnTo>
                    <a:pt x="1046526" y="335375"/>
                  </a:lnTo>
                  <a:lnTo>
                    <a:pt x="1088078" y="279358"/>
                  </a:lnTo>
                  <a:lnTo>
                    <a:pt x="1105977" y="251371"/>
                  </a:lnTo>
                  <a:lnTo>
                    <a:pt x="1126737" y="229659"/>
                  </a:lnTo>
                  <a:lnTo>
                    <a:pt x="1129776" y="224544"/>
                  </a:lnTo>
                  <a:lnTo>
                    <a:pt x="1137387" y="216320"/>
                  </a:lnTo>
                  <a:lnTo>
                    <a:pt x="1155208" y="198729"/>
                  </a:lnTo>
                  <a:lnTo>
                    <a:pt x="1181779" y="160897"/>
                  </a:lnTo>
                  <a:lnTo>
                    <a:pt x="1194795" y="148744"/>
                  </a:lnTo>
                  <a:lnTo>
                    <a:pt x="1226645" y="105623"/>
                  </a:lnTo>
                  <a:lnTo>
                    <a:pt x="1266697" y="65644"/>
                  </a:lnTo>
                  <a:lnTo>
                    <a:pt x="1309591" y="14402"/>
                  </a:lnTo>
                  <a:lnTo>
                    <a:pt x="1312004" y="12459"/>
                  </a:lnTo>
                  <a:lnTo>
                    <a:pt x="1319193" y="8772"/>
                  </a:lnTo>
                  <a:lnTo>
                    <a:pt x="1327323" y="1343"/>
                  </a:lnTo>
                  <a:lnTo>
                    <a:pt x="1330225" y="597"/>
                  </a:lnTo>
                  <a:lnTo>
                    <a:pt x="1335872" y="2"/>
                  </a:lnTo>
                  <a:lnTo>
                    <a:pt x="132873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59"/>
            <p:cNvSpPr/>
            <p:nvPr/>
          </p:nvSpPr>
          <p:spPr>
            <a:xfrm>
              <a:off x="4614862" y="3317557"/>
              <a:ext cx="178589" cy="153080"/>
            </a:xfrm>
            <a:custGeom>
              <a:avLst/>
              <a:gdLst/>
              <a:ahLst/>
              <a:cxnLst/>
              <a:rect l="0" t="0" r="0" b="0"/>
              <a:pathLst>
                <a:path w="178589" h="153080">
                  <a:moveTo>
                    <a:pt x="0" y="60008"/>
                  </a:moveTo>
                  <a:lnTo>
                    <a:pt x="20118" y="60008"/>
                  </a:lnTo>
                  <a:lnTo>
                    <a:pt x="22964" y="57468"/>
                  </a:lnTo>
                  <a:lnTo>
                    <a:pt x="24835" y="55457"/>
                  </a:lnTo>
                  <a:lnTo>
                    <a:pt x="26875" y="54116"/>
                  </a:lnTo>
                  <a:lnTo>
                    <a:pt x="31259" y="52627"/>
                  </a:lnTo>
                  <a:lnTo>
                    <a:pt x="35854" y="49425"/>
                  </a:lnTo>
                  <a:lnTo>
                    <a:pt x="38190" y="47237"/>
                  </a:lnTo>
                  <a:lnTo>
                    <a:pt x="42903" y="44807"/>
                  </a:lnTo>
                  <a:lnTo>
                    <a:pt x="48437" y="42774"/>
                  </a:lnTo>
                  <a:lnTo>
                    <a:pt x="52135" y="40899"/>
                  </a:lnTo>
                  <a:lnTo>
                    <a:pt x="56188" y="38696"/>
                  </a:lnTo>
                  <a:lnTo>
                    <a:pt x="59684" y="37227"/>
                  </a:lnTo>
                  <a:lnTo>
                    <a:pt x="62808" y="36248"/>
                  </a:lnTo>
                  <a:lnTo>
                    <a:pt x="65684" y="35596"/>
                  </a:lnTo>
                  <a:lnTo>
                    <a:pt x="69190" y="34208"/>
                  </a:lnTo>
                  <a:lnTo>
                    <a:pt x="73114" y="32330"/>
                  </a:lnTo>
                  <a:lnTo>
                    <a:pt x="77318" y="30126"/>
                  </a:lnTo>
                  <a:lnTo>
                    <a:pt x="86222" y="25137"/>
                  </a:lnTo>
                  <a:lnTo>
                    <a:pt x="90818" y="22473"/>
                  </a:lnTo>
                  <a:lnTo>
                    <a:pt x="94677" y="20697"/>
                  </a:lnTo>
                  <a:lnTo>
                    <a:pt x="98043" y="19513"/>
                  </a:lnTo>
                  <a:lnTo>
                    <a:pt x="101081" y="18724"/>
                  </a:lnTo>
                  <a:lnTo>
                    <a:pt x="104694" y="17245"/>
                  </a:lnTo>
                  <a:lnTo>
                    <a:pt x="108689" y="15307"/>
                  </a:lnTo>
                  <a:lnTo>
                    <a:pt x="112941" y="13062"/>
                  </a:lnTo>
                  <a:lnTo>
                    <a:pt x="116569" y="11566"/>
                  </a:lnTo>
                  <a:lnTo>
                    <a:pt x="119782" y="10568"/>
                  </a:lnTo>
                  <a:lnTo>
                    <a:pt x="122717" y="9903"/>
                  </a:lnTo>
                  <a:lnTo>
                    <a:pt x="128095" y="9164"/>
                  </a:lnTo>
                  <a:lnTo>
                    <a:pt x="130640" y="8967"/>
                  </a:lnTo>
                  <a:lnTo>
                    <a:pt x="133131" y="7883"/>
                  </a:lnTo>
                  <a:lnTo>
                    <a:pt x="138015" y="4139"/>
                  </a:lnTo>
                  <a:lnTo>
                    <a:pt x="142832" y="1840"/>
                  </a:lnTo>
                  <a:lnTo>
                    <a:pt x="147618" y="817"/>
                  </a:lnTo>
                  <a:lnTo>
                    <a:pt x="152391" y="364"/>
                  </a:lnTo>
                  <a:lnTo>
                    <a:pt x="157014" y="72"/>
                  </a:lnTo>
                  <a:lnTo>
                    <a:pt x="175234" y="0"/>
                  </a:lnTo>
                  <a:lnTo>
                    <a:pt x="175561" y="953"/>
                  </a:lnTo>
                  <a:lnTo>
                    <a:pt x="174984" y="2540"/>
                  </a:lnTo>
                  <a:lnTo>
                    <a:pt x="173806" y="4551"/>
                  </a:lnTo>
                  <a:lnTo>
                    <a:pt x="173814" y="5892"/>
                  </a:lnTo>
                  <a:lnTo>
                    <a:pt x="174613" y="6785"/>
                  </a:lnTo>
                  <a:lnTo>
                    <a:pt x="178361" y="8468"/>
                  </a:lnTo>
                  <a:lnTo>
                    <a:pt x="178525" y="13092"/>
                  </a:lnTo>
                  <a:lnTo>
                    <a:pt x="178580" y="17297"/>
                  </a:lnTo>
                  <a:lnTo>
                    <a:pt x="178588" y="21340"/>
                  </a:lnTo>
                  <a:lnTo>
                    <a:pt x="177796" y="23752"/>
                  </a:lnTo>
                  <a:lnTo>
                    <a:pt x="176474" y="26312"/>
                  </a:lnTo>
                  <a:lnTo>
                    <a:pt x="174799" y="28972"/>
                  </a:lnTo>
                  <a:lnTo>
                    <a:pt x="172889" y="35507"/>
                  </a:lnTo>
                  <a:lnTo>
                    <a:pt x="170822" y="44626"/>
                  </a:lnTo>
                  <a:lnTo>
                    <a:pt x="168650" y="55468"/>
                  </a:lnTo>
                  <a:lnTo>
                    <a:pt x="167202" y="63649"/>
                  </a:lnTo>
                  <a:lnTo>
                    <a:pt x="166237" y="70055"/>
                  </a:lnTo>
                  <a:lnTo>
                    <a:pt x="165593" y="75278"/>
                  </a:lnTo>
                  <a:lnTo>
                    <a:pt x="164371" y="79713"/>
                  </a:lnTo>
                  <a:lnTo>
                    <a:pt x="162762" y="83622"/>
                  </a:lnTo>
                  <a:lnTo>
                    <a:pt x="160895" y="87181"/>
                  </a:lnTo>
                  <a:lnTo>
                    <a:pt x="159651" y="90505"/>
                  </a:lnTo>
                  <a:lnTo>
                    <a:pt x="158821" y="93675"/>
                  </a:lnTo>
                  <a:lnTo>
                    <a:pt x="158269" y="96740"/>
                  </a:lnTo>
                  <a:lnTo>
                    <a:pt x="157900" y="99736"/>
                  </a:lnTo>
                  <a:lnTo>
                    <a:pt x="157654" y="102686"/>
                  </a:lnTo>
                  <a:lnTo>
                    <a:pt x="157490" y="105604"/>
                  </a:lnTo>
                  <a:lnTo>
                    <a:pt x="156587" y="108503"/>
                  </a:lnTo>
                  <a:lnTo>
                    <a:pt x="155191" y="111388"/>
                  </a:lnTo>
                  <a:lnTo>
                    <a:pt x="153467" y="114264"/>
                  </a:lnTo>
                  <a:lnTo>
                    <a:pt x="152318" y="117134"/>
                  </a:lnTo>
                  <a:lnTo>
                    <a:pt x="151551" y="119999"/>
                  </a:lnTo>
                  <a:lnTo>
                    <a:pt x="151040" y="122862"/>
                  </a:lnTo>
                  <a:lnTo>
                    <a:pt x="150700" y="125723"/>
                  </a:lnTo>
                  <a:lnTo>
                    <a:pt x="150473" y="128583"/>
                  </a:lnTo>
                  <a:lnTo>
                    <a:pt x="150109" y="135466"/>
                  </a:lnTo>
                  <a:lnTo>
                    <a:pt x="150059" y="138947"/>
                  </a:lnTo>
                  <a:lnTo>
                    <a:pt x="150019" y="153079"/>
                  </a:lnTo>
                  <a:lnTo>
                    <a:pt x="150019" y="145828"/>
                  </a:lnTo>
                  <a:lnTo>
                    <a:pt x="147903" y="145775"/>
                  </a:lnTo>
                  <a:lnTo>
                    <a:pt x="142875" y="14573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60"/>
            <p:cNvSpPr/>
            <p:nvPr/>
          </p:nvSpPr>
          <p:spPr>
            <a:xfrm>
              <a:off x="3328987" y="5074920"/>
              <a:ext cx="171451" cy="240028"/>
            </a:xfrm>
            <a:custGeom>
              <a:avLst/>
              <a:gdLst/>
              <a:ahLst/>
              <a:cxnLst/>
              <a:rect l="0" t="0" r="0" b="0"/>
              <a:pathLst>
                <a:path w="171451" h="240028">
                  <a:moveTo>
                    <a:pt x="14288" y="0"/>
                  </a:moveTo>
                  <a:lnTo>
                    <a:pt x="14288" y="4550"/>
                  </a:lnTo>
                  <a:lnTo>
                    <a:pt x="15081" y="9701"/>
                  </a:lnTo>
                  <a:lnTo>
                    <a:pt x="18080" y="25584"/>
                  </a:lnTo>
                  <a:lnTo>
                    <a:pt x="19197" y="33248"/>
                  </a:lnTo>
                  <a:lnTo>
                    <a:pt x="19942" y="40263"/>
                  </a:lnTo>
                  <a:lnTo>
                    <a:pt x="20438" y="46844"/>
                  </a:lnTo>
                  <a:lnTo>
                    <a:pt x="20770" y="52184"/>
                  </a:lnTo>
                  <a:lnTo>
                    <a:pt x="21137" y="60658"/>
                  </a:lnTo>
                  <a:lnTo>
                    <a:pt x="21301" y="70139"/>
                  </a:lnTo>
                  <a:lnTo>
                    <a:pt x="21406" y="87197"/>
                  </a:lnTo>
                  <a:lnTo>
                    <a:pt x="20620" y="91468"/>
                  </a:lnTo>
                  <a:lnTo>
                    <a:pt x="19303" y="96222"/>
                  </a:lnTo>
                  <a:lnTo>
                    <a:pt x="17631" y="101295"/>
                  </a:lnTo>
                  <a:lnTo>
                    <a:pt x="16517" y="106582"/>
                  </a:lnTo>
                  <a:lnTo>
                    <a:pt x="15774" y="112012"/>
                  </a:lnTo>
                  <a:lnTo>
                    <a:pt x="15278" y="117537"/>
                  </a:lnTo>
                  <a:lnTo>
                    <a:pt x="14155" y="122173"/>
                  </a:lnTo>
                  <a:lnTo>
                    <a:pt x="12611" y="126216"/>
                  </a:lnTo>
                  <a:lnTo>
                    <a:pt x="9574" y="133248"/>
                  </a:lnTo>
                  <a:lnTo>
                    <a:pt x="8224" y="139549"/>
                  </a:lnTo>
                  <a:lnTo>
                    <a:pt x="7864" y="143515"/>
                  </a:lnTo>
                  <a:lnTo>
                    <a:pt x="7624" y="148064"/>
                  </a:lnTo>
                  <a:lnTo>
                    <a:pt x="7464" y="153001"/>
                  </a:lnTo>
                  <a:lnTo>
                    <a:pt x="6564" y="157246"/>
                  </a:lnTo>
                  <a:lnTo>
                    <a:pt x="3446" y="164502"/>
                  </a:lnTo>
                  <a:lnTo>
                    <a:pt x="1532" y="170902"/>
                  </a:lnTo>
                  <a:lnTo>
                    <a:pt x="681" y="176921"/>
                  </a:lnTo>
                  <a:lnTo>
                    <a:pt x="303" y="182771"/>
                  </a:lnTo>
                  <a:lnTo>
                    <a:pt x="134" y="188546"/>
                  </a:lnTo>
                  <a:lnTo>
                    <a:pt x="8" y="204044"/>
                  </a:lnTo>
                  <a:lnTo>
                    <a:pt x="0" y="221296"/>
                  </a:lnTo>
                  <a:lnTo>
                    <a:pt x="2117" y="224718"/>
                  </a:lnTo>
                  <a:lnTo>
                    <a:pt x="6850" y="231062"/>
                  </a:lnTo>
                  <a:lnTo>
                    <a:pt x="7057" y="235891"/>
                  </a:lnTo>
                  <a:lnTo>
                    <a:pt x="7880" y="237270"/>
                  </a:lnTo>
                  <a:lnTo>
                    <a:pt x="9222" y="238190"/>
                  </a:lnTo>
                  <a:lnTo>
                    <a:pt x="13287" y="239666"/>
                  </a:lnTo>
                  <a:lnTo>
                    <a:pt x="17784" y="239922"/>
                  </a:lnTo>
                  <a:lnTo>
                    <a:pt x="23068" y="240015"/>
                  </a:lnTo>
                  <a:lnTo>
                    <a:pt x="27487" y="240027"/>
                  </a:lnTo>
                  <a:lnTo>
                    <a:pt x="27850" y="239075"/>
                  </a:lnTo>
                  <a:lnTo>
                    <a:pt x="28253" y="235478"/>
                  </a:lnTo>
                  <a:lnTo>
                    <a:pt x="29154" y="234137"/>
                  </a:lnTo>
                  <a:lnTo>
                    <a:pt x="30549" y="233244"/>
                  </a:lnTo>
                  <a:lnTo>
                    <a:pt x="32272" y="232648"/>
                  </a:lnTo>
                  <a:lnTo>
                    <a:pt x="36304" y="229447"/>
                  </a:lnTo>
                  <a:lnTo>
                    <a:pt x="41535" y="224849"/>
                  </a:lnTo>
                  <a:lnTo>
                    <a:pt x="45153" y="222289"/>
                  </a:lnTo>
                  <a:lnTo>
                    <a:pt x="49152" y="219630"/>
                  </a:lnTo>
                  <a:lnTo>
                    <a:pt x="52612" y="216905"/>
                  </a:lnTo>
                  <a:lnTo>
                    <a:pt x="55712" y="214136"/>
                  </a:lnTo>
                  <a:lnTo>
                    <a:pt x="58573" y="211337"/>
                  </a:lnTo>
                  <a:lnTo>
                    <a:pt x="63868" y="208227"/>
                  </a:lnTo>
                  <a:lnTo>
                    <a:pt x="66391" y="207398"/>
                  </a:lnTo>
                  <a:lnTo>
                    <a:pt x="69661" y="205893"/>
                  </a:lnTo>
                  <a:lnTo>
                    <a:pt x="73428" y="203936"/>
                  </a:lnTo>
                  <a:lnTo>
                    <a:pt x="77527" y="201680"/>
                  </a:lnTo>
                  <a:lnTo>
                    <a:pt x="81054" y="199223"/>
                  </a:lnTo>
                  <a:lnTo>
                    <a:pt x="84198" y="196633"/>
                  </a:lnTo>
                  <a:lnTo>
                    <a:pt x="87088" y="193953"/>
                  </a:lnTo>
                  <a:lnTo>
                    <a:pt x="92416" y="188437"/>
                  </a:lnTo>
                  <a:lnTo>
                    <a:pt x="94948" y="185631"/>
                  </a:lnTo>
                  <a:lnTo>
                    <a:pt x="98224" y="182809"/>
                  </a:lnTo>
                  <a:lnTo>
                    <a:pt x="101995" y="179975"/>
                  </a:lnTo>
                  <a:lnTo>
                    <a:pt x="106097" y="177133"/>
                  </a:lnTo>
                  <a:lnTo>
                    <a:pt x="109625" y="175238"/>
                  </a:lnTo>
                  <a:lnTo>
                    <a:pt x="112771" y="173975"/>
                  </a:lnTo>
                  <a:lnTo>
                    <a:pt x="115662" y="173133"/>
                  </a:lnTo>
                  <a:lnTo>
                    <a:pt x="120991" y="169658"/>
                  </a:lnTo>
                  <a:lnTo>
                    <a:pt x="126005" y="164938"/>
                  </a:lnTo>
                  <a:lnTo>
                    <a:pt x="130880" y="159666"/>
                  </a:lnTo>
                  <a:lnTo>
                    <a:pt x="133290" y="157879"/>
                  </a:lnTo>
                  <a:lnTo>
                    <a:pt x="138086" y="155893"/>
                  </a:lnTo>
                  <a:lnTo>
                    <a:pt x="142863" y="152471"/>
                  </a:lnTo>
                  <a:lnTo>
                    <a:pt x="145248" y="150225"/>
                  </a:lnTo>
                  <a:lnTo>
                    <a:pt x="148426" y="148727"/>
                  </a:lnTo>
                  <a:lnTo>
                    <a:pt x="152132" y="147729"/>
                  </a:lnTo>
                  <a:lnTo>
                    <a:pt x="156190" y="147063"/>
                  </a:lnTo>
                  <a:lnTo>
                    <a:pt x="159689" y="146619"/>
                  </a:lnTo>
                  <a:lnTo>
                    <a:pt x="162816" y="146324"/>
                  </a:lnTo>
                  <a:lnTo>
                    <a:pt x="171450" y="1457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61"/>
            <p:cNvSpPr/>
            <p:nvPr/>
          </p:nvSpPr>
          <p:spPr>
            <a:xfrm>
              <a:off x="5257800" y="3437572"/>
              <a:ext cx="100013" cy="737236"/>
            </a:xfrm>
            <a:custGeom>
              <a:avLst/>
              <a:gdLst/>
              <a:ahLst/>
              <a:cxnLst/>
              <a:rect l="0" t="0" r="0" b="0"/>
              <a:pathLst>
                <a:path w="100013" h="737236">
                  <a:moveTo>
                    <a:pt x="0" y="737235"/>
                  </a:moveTo>
                  <a:lnTo>
                    <a:pt x="0" y="732684"/>
                  </a:lnTo>
                  <a:lnTo>
                    <a:pt x="793" y="730391"/>
                  </a:lnTo>
                  <a:lnTo>
                    <a:pt x="3792" y="725303"/>
                  </a:lnTo>
                  <a:lnTo>
                    <a:pt x="6150" y="721635"/>
                  </a:lnTo>
                  <a:lnTo>
                    <a:pt x="6702" y="718236"/>
                  </a:lnTo>
                  <a:lnTo>
                    <a:pt x="7135" y="699702"/>
                  </a:lnTo>
                  <a:lnTo>
                    <a:pt x="7932" y="697926"/>
                  </a:lnTo>
                  <a:lnTo>
                    <a:pt x="9256" y="696741"/>
                  </a:lnTo>
                  <a:lnTo>
                    <a:pt x="10934" y="695952"/>
                  </a:lnTo>
                  <a:lnTo>
                    <a:pt x="12051" y="694473"/>
                  </a:lnTo>
                  <a:lnTo>
                    <a:pt x="12796" y="692534"/>
                  </a:lnTo>
                  <a:lnTo>
                    <a:pt x="13625" y="687840"/>
                  </a:lnTo>
                  <a:lnTo>
                    <a:pt x="14261" y="673147"/>
                  </a:lnTo>
                  <a:lnTo>
                    <a:pt x="15064" y="670697"/>
                  </a:lnTo>
                  <a:lnTo>
                    <a:pt x="18071" y="665435"/>
                  </a:lnTo>
                  <a:lnTo>
                    <a:pt x="19938" y="659921"/>
                  </a:lnTo>
                  <a:lnTo>
                    <a:pt x="20989" y="651462"/>
                  </a:lnTo>
                  <a:lnTo>
                    <a:pt x="21414" y="628648"/>
                  </a:lnTo>
                  <a:lnTo>
                    <a:pt x="21430" y="597217"/>
                  </a:lnTo>
                  <a:lnTo>
                    <a:pt x="23547" y="588962"/>
                  </a:lnTo>
                  <a:lnTo>
                    <a:pt x="26341" y="579896"/>
                  </a:lnTo>
                  <a:lnTo>
                    <a:pt x="27913" y="569437"/>
                  </a:lnTo>
                  <a:lnTo>
                    <a:pt x="28536" y="548687"/>
                  </a:lnTo>
                  <a:lnTo>
                    <a:pt x="28574" y="504112"/>
                  </a:lnTo>
                  <a:lnTo>
                    <a:pt x="29368" y="500857"/>
                  </a:lnTo>
                  <a:lnTo>
                    <a:pt x="32367" y="494701"/>
                  </a:lnTo>
                  <a:lnTo>
                    <a:pt x="34228" y="486250"/>
                  </a:lnTo>
                  <a:lnTo>
                    <a:pt x="35424" y="469853"/>
                  </a:lnTo>
                  <a:lnTo>
                    <a:pt x="36316" y="466588"/>
                  </a:lnTo>
                  <a:lnTo>
                    <a:pt x="39423" y="460420"/>
                  </a:lnTo>
                  <a:lnTo>
                    <a:pt x="41333" y="451964"/>
                  </a:lnTo>
                  <a:lnTo>
                    <a:pt x="42728" y="429169"/>
                  </a:lnTo>
                  <a:lnTo>
                    <a:pt x="42845" y="408518"/>
                  </a:lnTo>
                  <a:lnTo>
                    <a:pt x="42854" y="401273"/>
                  </a:lnTo>
                  <a:lnTo>
                    <a:pt x="44975" y="392339"/>
                  </a:lnTo>
                  <a:lnTo>
                    <a:pt x="47770" y="382970"/>
                  </a:lnTo>
                  <a:lnTo>
                    <a:pt x="49344" y="371388"/>
                  </a:lnTo>
                  <a:lnTo>
                    <a:pt x="49919" y="349921"/>
                  </a:lnTo>
                  <a:lnTo>
                    <a:pt x="49980" y="340430"/>
                  </a:lnTo>
                  <a:lnTo>
                    <a:pt x="50782" y="337443"/>
                  </a:lnTo>
                  <a:lnTo>
                    <a:pt x="53790" y="331585"/>
                  </a:lnTo>
                  <a:lnTo>
                    <a:pt x="55657" y="323266"/>
                  </a:lnTo>
                  <a:lnTo>
                    <a:pt x="56953" y="302744"/>
                  </a:lnTo>
                  <a:lnTo>
                    <a:pt x="57132" y="278042"/>
                  </a:lnTo>
                  <a:lnTo>
                    <a:pt x="57142" y="271847"/>
                  </a:lnTo>
                  <a:lnTo>
                    <a:pt x="59263" y="263378"/>
                  </a:lnTo>
                  <a:lnTo>
                    <a:pt x="62058" y="254217"/>
                  </a:lnTo>
                  <a:lnTo>
                    <a:pt x="64424" y="236085"/>
                  </a:lnTo>
                  <a:lnTo>
                    <a:pt x="69007" y="187426"/>
                  </a:lnTo>
                  <a:lnTo>
                    <a:pt x="70356" y="169661"/>
                  </a:lnTo>
                  <a:lnTo>
                    <a:pt x="71117" y="154304"/>
                  </a:lnTo>
                  <a:lnTo>
                    <a:pt x="73411" y="144462"/>
                  </a:lnTo>
                  <a:lnTo>
                    <a:pt x="76283" y="134690"/>
                  </a:lnTo>
                  <a:lnTo>
                    <a:pt x="78127" y="120656"/>
                  </a:lnTo>
                  <a:lnTo>
                    <a:pt x="78278" y="117585"/>
                  </a:lnTo>
                  <a:lnTo>
                    <a:pt x="80563" y="109093"/>
                  </a:lnTo>
                  <a:lnTo>
                    <a:pt x="83431" y="99921"/>
                  </a:lnTo>
                  <a:lnTo>
                    <a:pt x="85045" y="88449"/>
                  </a:lnTo>
                  <a:lnTo>
                    <a:pt x="85422" y="78681"/>
                  </a:lnTo>
                  <a:lnTo>
                    <a:pt x="86317" y="74362"/>
                  </a:lnTo>
                  <a:lnTo>
                    <a:pt x="89427" y="67022"/>
                  </a:lnTo>
                  <a:lnTo>
                    <a:pt x="91339" y="60585"/>
                  </a:lnTo>
                  <a:lnTo>
                    <a:pt x="92566" y="48692"/>
                  </a:lnTo>
                  <a:lnTo>
                    <a:pt x="93460" y="45796"/>
                  </a:lnTo>
                  <a:lnTo>
                    <a:pt x="96571" y="40039"/>
                  </a:lnTo>
                  <a:lnTo>
                    <a:pt x="98483" y="34306"/>
                  </a:lnTo>
                  <a:lnTo>
                    <a:pt x="99559" y="25722"/>
                  </a:lnTo>
                  <a:lnTo>
                    <a:pt x="100007" y="3016"/>
                  </a:lnTo>
                  <a:lnTo>
                    <a:pt x="10001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62"/>
            <p:cNvSpPr/>
            <p:nvPr/>
          </p:nvSpPr>
          <p:spPr>
            <a:xfrm>
              <a:off x="5279239" y="3283267"/>
              <a:ext cx="157155" cy="154306"/>
            </a:xfrm>
            <a:custGeom>
              <a:avLst/>
              <a:gdLst/>
              <a:ahLst/>
              <a:cxnLst/>
              <a:rect l="0" t="0" r="0" b="0"/>
              <a:pathLst>
                <a:path w="157155" h="154306">
                  <a:moveTo>
                    <a:pt x="7136" y="102870"/>
                  </a:moveTo>
                  <a:lnTo>
                    <a:pt x="0" y="102870"/>
                  </a:lnTo>
                  <a:lnTo>
                    <a:pt x="3786" y="102870"/>
                  </a:lnTo>
                  <a:lnTo>
                    <a:pt x="4902" y="101918"/>
                  </a:lnTo>
                  <a:lnTo>
                    <a:pt x="5647" y="100330"/>
                  </a:lnTo>
                  <a:lnTo>
                    <a:pt x="7048" y="94651"/>
                  </a:lnTo>
                  <a:lnTo>
                    <a:pt x="10902" y="89851"/>
                  </a:lnTo>
                  <a:lnTo>
                    <a:pt x="12821" y="88476"/>
                  </a:lnTo>
                  <a:lnTo>
                    <a:pt x="17071" y="86948"/>
                  </a:lnTo>
                  <a:lnTo>
                    <a:pt x="18522" y="85588"/>
                  </a:lnTo>
                  <a:lnTo>
                    <a:pt x="19489" y="83729"/>
                  </a:lnTo>
                  <a:lnTo>
                    <a:pt x="20134" y="81536"/>
                  </a:lnTo>
                  <a:lnTo>
                    <a:pt x="22151" y="79123"/>
                  </a:lnTo>
                  <a:lnTo>
                    <a:pt x="25083" y="76561"/>
                  </a:lnTo>
                  <a:lnTo>
                    <a:pt x="28626" y="73901"/>
                  </a:lnTo>
                  <a:lnTo>
                    <a:pt x="31781" y="72127"/>
                  </a:lnTo>
                  <a:lnTo>
                    <a:pt x="34678" y="70945"/>
                  </a:lnTo>
                  <a:lnTo>
                    <a:pt x="37403" y="70156"/>
                  </a:lnTo>
                  <a:lnTo>
                    <a:pt x="40014" y="68679"/>
                  </a:lnTo>
                  <a:lnTo>
                    <a:pt x="42549" y="66741"/>
                  </a:lnTo>
                  <a:lnTo>
                    <a:pt x="45032" y="64496"/>
                  </a:lnTo>
                  <a:lnTo>
                    <a:pt x="47481" y="62048"/>
                  </a:lnTo>
                  <a:lnTo>
                    <a:pt x="49907" y="59463"/>
                  </a:lnTo>
                  <a:lnTo>
                    <a:pt x="54720" y="54050"/>
                  </a:lnTo>
                  <a:lnTo>
                    <a:pt x="59505" y="48470"/>
                  </a:lnTo>
                  <a:lnTo>
                    <a:pt x="62686" y="45649"/>
                  </a:lnTo>
                  <a:lnTo>
                    <a:pt x="66395" y="42815"/>
                  </a:lnTo>
                  <a:lnTo>
                    <a:pt x="70454" y="39973"/>
                  </a:lnTo>
                  <a:lnTo>
                    <a:pt x="73954" y="37126"/>
                  </a:lnTo>
                  <a:lnTo>
                    <a:pt x="77082" y="34276"/>
                  </a:lnTo>
                  <a:lnTo>
                    <a:pt x="79960" y="31423"/>
                  </a:lnTo>
                  <a:lnTo>
                    <a:pt x="82673" y="28569"/>
                  </a:lnTo>
                  <a:lnTo>
                    <a:pt x="85275" y="25713"/>
                  </a:lnTo>
                  <a:lnTo>
                    <a:pt x="87803" y="22857"/>
                  </a:lnTo>
                  <a:lnTo>
                    <a:pt x="91077" y="20953"/>
                  </a:lnTo>
                  <a:lnTo>
                    <a:pt x="94846" y="19684"/>
                  </a:lnTo>
                  <a:lnTo>
                    <a:pt x="98947" y="18838"/>
                  </a:lnTo>
                  <a:lnTo>
                    <a:pt x="102475" y="17321"/>
                  </a:lnTo>
                  <a:lnTo>
                    <a:pt x="105619" y="15357"/>
                  </a:lnTo>
                  <a:lnTo>
                    <a:pt x="108511" y="13096"/>
                  </a:lnTo>
                  <a:lnTo>
                    <a:pt x="111231" y="11588"/>
                  </a:lnTo>
                  <a:lnTo>
                    <a:pt x="113839" y="10583"/>
                  </a:lnTo>
                  <a:lnTo>
                    <a:pt x="116371" y="9913"/>
                  </a:lnTo>
                  <a:lnTo>
                    <a:pt x="118853" y="8514"/>
                  </a:lnTo>
                  <a:lnTo>
                    <a:pt x="123727" y="4419"/>
                  </a:lnTo>
                  <a:lnTo>
                    <a:pt x="127141" y="1310"/>
                  </a:lnTo>
                  <a:lnTo>
                    <a:pt x="130057" y="582"/>
                  </a:lnTo>
                  <a:lnTo>
                    <a:pt x="134604" y="115"/>
                  </a:lnTo>
                  <a:lnTo>
                    <a:pt x="139184" y="34"/>
                  </a:lnTo>
                  <a:lnTo>
                    <a:pt x="148990" y="0"/>
                  </a:lnTo>
                  <a:lnTo>
                    <a:pt x="149329" y="953"/>
                  </a:lnTo>
                  <a:lnTo>
                    <a:pt x="149708" y="4551"/>
                  </a:lnTo>
                  <a:lnTo>
                    <a:pt x="149951" y="8731"/>
                  </a:lnTo>
                  <a:lnTo>
                    <a:pt x="150011" y="131436"/>
                  </a:lnTo>
                  <a:lnTo>
                    <a:pt x="150804" y="135249"/>
                  </a:lnTo>
                  <a:lnTo>
                    <a:pt x="152127" y="139696"/>
                  </a:lnTo>
                  <a:lnTo>
                    <a:pt x="157154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63"/>
            <p:cNvSpPr/>
            <p:nvPr/>
          </p:nvSpPr>
          <p:spPr>
            <a:xfrm>
              <a:off x="5214937" y="4320540"/>
              <a:ext cx="28576" cy="137161"/>
            </a:xfrm>
            <a:custGeom>
              <a:avLst/>
              <a:gdLst/>
              <a:ahLst/>
              <a:cxnLst/>
              <a:rect l="0" t="0" r="0" b="0"/>
              <a:pathLst>
                <a:path w="28576" h="137161">
                  <a:moveTo>
                    <a:pt x="28575" y="0"/>
                  </a:moveTo>
                  <a:lnTo>
                    <a:pt x="28575" y="21340"/>
                  </a:lnTo>
                  <a:lnTo>
                    <a:pt x="27781" y="23751"/>
                  </a:lnTo>
                  <a:lnTo>
                    <a:pt x="26459" y="26312"/>
                  </a:lnTo>
                  <a:lnTo>
                    <a:pt x="24783" y="28971"/>
                  </a:lnTo>
                  <a:lnTo>
                    <a:pt x="23665" y="31696"/>
                  </a:lnTo>
                  <a:lnTo>
                    <a:pt x="22921" y="34466"/>
                  </a:lnTo>
                  <a:lnTo>
                    <a:pt x="21726" y="41204"/>
                  </a:lnTo>
                  <a:lnTo>
                    <a:pt x="20834" y="42709"/>
                  </a:lnTo>
                  <a:lnTo>
                    <a:pt x="19445" y="44665"/>
                  </a:lnTo>
                  <a:lnTo>
                    <a:pt x="17726" y="46922"/>
                  </a:lnTo>
                  <a:lnTo>
                    <a:pt x="16580" y="49378"/>
                  </a:lnTo>
                  <a:lnTo>
                    <a:pt x="15816" y="51969"/>
                  </a:lnTo>
                  <a:lnTo>
                    <a:pt x="15307" y="54649"/>
                  </a:lnTo>
                  <a:lnTo>
                    <a:pt x="14967" y="58340"/>
                  </a:lnTo>
                  <a:lnTo>
                    <a:pt x="14740" y="62706"/>
                  </a:lnTo>
                  <a:lnTo>
                    <a:pt x="14489" y="71684"/>
                  </a:lnTo>
                  <a:lnTo>
                    <a:pt x="14327" y="85209"/>
                  </a:lnTo>
                  <a:lnTo>
                    <a:pt x="14288" y="107021"/>
                  </a:lnTo>
                  <a:lnTo>
                    <a:pt x="13494" y="108494"/>
                  </a:lnTo>
                  <a:lnTo>
                    <a:pt x="12171" y="109477"/>
                  </a:lnTo>
                  <a:lnTo>
                    <a:pt x="10495" y="110132"/>
                  </a:lnTo>
                  <a:lnTo>
                    <a:pt x="9378" y="111521"/>
                  </a:lnTo>
                  <a:lnTo>
                    <a:pt x="8634" y="113400"/>
                  </a:lnTo>
                  <a:lnTo>
                    <a:pt x="7438" y="118708"/>
                  </a:lnTo>
                  <a:lnTo>
                    <a:pt x="7275" y="121974"/>
                  </a:lnTo>
                  <a:lnTo>
                    <a:pt x="7152" y="128200"/>
                  </a:lnTo>
                  <a:lnTo>
                    <a:pt x="7146" y="133023"/>
                  </a:lnTo>
                  <a:lnTo>
                    <a:pt x="6352" y="134402"/>
                  </a:lnTo>
                  <a:lnTo>
                    <a:pt x="5028" y="135321"/>
                  </a:lnTo>
                  <a:lnTo>
                    <a:pt x="0" y="13716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64"/>
            <p:cNvSpPr/>
            <p:nvPr/>
          </p:nvSpPr>
          <p:spPr>
            <a:xfrm>
              <a:off x="5186362" y="4637722"/>
              <a:ext cx="7145" cy="171451"/>
            </a:xfrm>
            <a:custGeom>
              <a:avLst/>
              <a:gdLst/>
              <a:ahLst/>
              <a:cxnLst/>
              <a:rect l="0" t="0" r="0" b="0"/>
              <a:pathLst>
                <a:path w="7145" h="171451">
                  <a:moveTo>
                    <a:pt x="7144" y="0"/>
                  </a:moveTo>
                  <a:lnTo>
                    <a:pt x="7144" y="148590"/>
                  </a:lnTo>
                  <a:lnTo>
                    <a:pt x="6350" y="152400"/>
                  </a:lnTo>
                  <a:lnTo>
                    <a:pt x="5028" y="156845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65"/>
            <p:cNvSpPr/>
            <p:nvPr/>
          </p:nvSpPr>
          <p:spPr>
            <a:xfrm>
              <a:off x="5143500" y="4963477"/>
              <a:ext cx="14288" cy="162878"/>
            </a:xfrm>
            <a:custGeom>
              <a:avLst/>
              <a:gdLst/>
              <a:ahLst/>
              <a:cxnLst/>
              <a:rect l="0" t="0" r="0" b="0"/>
              <a:pathLst>
                <a:path w="14288" h="162878">
                  <a:moveTo>
                    <a:pt x="0" y="0"/>
                  </a:moveTo>
                  <a:lnTo>
                    <a:pt x="3792" y="13652"/>
                  </a:lnTo>
                  <a:lnTo>
                    <a:pt x="5703" y="18627"/>
                  </a:lnTo>
                  <a:lnTo>
                    <a:pt x="7770" y="22895"/>
                  </a:lnTo>
                  <a:lnTo>
                    <a:pt x="9942" y="26694"/>
                  </a:lnTo>
                  <a:lnTo>
                    <a:pt x="11391" y="30179"/>
                  </a:lnTo>
                  <a:lnTo>
                    <a:pt x="12356" y="33454"/>
                  </a:lnTo>
                  <a:lnTo>
                    <a:pt x="13000" y="36590"/>
                  </a:lnTo>
                  <a:lnTo>
                    <a:pt x="13429" y="39633"/>
                  </a:lnTo>
                  <a:lnTo>
                    <a:pt x="13715" y="42615"/>
                  </a:lnTo>
                  <a:lnTo>
                    <a:pt x="13906" y="45555"/>
                  </a:lnTo>
                  <a:lnTo>
                    <a:pt x="14033" y="48467"/>
                  </a:lnTo>
                  <a:lnTo>
                    <a:pt x="14174" y="54244"/>
                  </a:lnTo>
                  <a:lnTo>
                    <a:pt x="14287" y="16287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66"/>
            <p:cNvSpPr/>
            <p:nvPr/>
          </p:nvSpPr>
          <p:spPr>
            <a:xfrm>
              <a:off x="5150643" y="5169217"/>
              <a:ext cx="64295" cy="617221"/>
            </a:xfrm>
            <a:custGeom>
              <a:avLst/>
              <a:gdLst/>
              <a:ahLst/>
              <a:cxnLst/>
              <a:rect l="0" t="0" r="0" b="0"/>
              <a:pathLst>
                <a:path w="64295" h="617221">
                  <a:moveTo>
                    <a:pt x="0" y="0"/>
                  </a:moveTo>
                  <a:lnTo>
                    <a:pt x="0" y="8542"/>
                  </a:lnTo>
                  <a:lnTo>
                    <a:pt x="3793" y="8563"/>
                  </a:lnTo>
                  <a:lnTo>
                    <a:pt x="4910" y="9519"/>
                  </a:lnTo>
                  <a:lnTo>
                    <a:pt x="5654" y="11109"/>
                  </a:lnTo>
                  <a:lnTo>
                    <a:pt x="7057" y="16792"/>
                  </a:lnTo>
                  <a:lnTo>
                    <a:pt x="7144" y="34427"/>
                  </a:lnTo>
                  <a:lnTo>
                    <a:pt x="7144" y="127426"/>
                  </a:lnTo>
                  <a:lnTo>
                    <a:pt x="7938" y="131623"/>
                  </a:lnTo>
                  <a:lnTo>
                    <a:pt x="9261" y="135374"/>
                  </a:lnTo>
                  <a:lnTo>
                    <a:pt x="10937" y="138826"/>
                  </a:lnTo>
                  <a:lnTo>
                    <a:pt x="12798" y="145203"/>
                  </a:lnTo>
                  <a:lnTo>
                    <a:pt x="13847" y="156688"/>
                  </a:lnTo>
                  <a:lnTo>
                    <a:pt x="14201" y="173085"/>
                  </a:lnTo>
                  <a:lnTo>
                    <a:pt x="15023" y="177302"/>
                  </a:lnTo>
                  <a:lnTo>
                    <a:pt x="16366" y="182019"/>
                  </a:lnTo>
                  <a:lnTo>
                    <a:pt x="18054" y="187069"/>
                  </a:lnTo>
                  <a:lnTo>
                    <a:pt x="19180" y="197103"/>
                  </a:lnTo>
                  <a:lnTo>
                    <a:pt x="19931" y="210459"/>
                  </a:lnTo>
                  <a:lnTo>
                    <a:pt x="20987" y="248413"/>
                  </a:lnTo>
                  <a:lnTo>
                    <a:pt x="21373" y="278705"/>
                  </a:lnTo>
                  <a:lnTo>
                    <a:pt x="21405" y="289286"/>
                  </a:lnTo>
                  <a:lnTo>
                    <a:pt x="22208" y="293823"/>
                  </a:lnTo>
                  <a:lnTo>
                    <a:pt x="23537" y="297799"/>
                  </a:lnTo>
                  <a:lnTo>
                    <a:pt x="25216" y="301402"/>
                  </a:lnTo>
                  <a:lnTo>
                    <a:pt x="27082" y="310487"/>
                  </a:lnTo>
                  <a:lnTo>
                    <a:pt x="28281" y="327290"/>
                  </a:lnTo>
                  <a:lnTo>
                    <a:pt x="28488" y="341344"/>
                  </a:lnTo>
                  <a:lnTo>
                    <a:pt x="28550" y="357573"/>
                  </a:lnTo>
                  <a:lnTo>
                    <a:pt x="29352" y="362207"/>
                  </a:lnTo>
                  <a:lnTo>
                    <a:pt x="30681" y="366249"/>
                  </a:lnTo>
                  <a:lnTo>
                    <a:pt x="32360" y="369896"/>
                  </a:lnTo>
                  <a:lnTo>
                    <a:pt x="34226" y="376488"/>
                  </a:lnTo>
                  <a:lnTo>
                    <a:pt x="35277" y="388094"/>
                  </a:lnTo>
                  <a:lnTo>
                    <a:pt x="35632" y="404532"/>
                  </a:lnTo>
                  <a:lnTo>
                    <a:pt x="35693" y="418523"/>
                  </a:lnTo>
                  <a:lnTo>
                    <a:pt x="36496" y="422843"/>
                  </a:lnTo>
                  <a:lnTo>
                    <a:pt x="37824" y="426675"/>
                  </a:lnTo>
                  <a:lnTo>
                    <a:pt x="39503" y="430183"/>
                  </a:lnTo>
                  <a:lnTo>
                    <a:pt x="41370" y="439160"/>
                  </a:lnTo>
                  <a:lnTo>
                    <a:pt x="41867" y="444221"/>
                  </a:lnTo>
                  <a:lnTo>
                    <a:pt x="42993" y="448547"/>
                  </a:lnTo>
                  <a:lnTo>
                    <a:pt x="44537" y="452384"/>
                  </a:lnTo>
                  <a:lnTo>
                    <a:pt x="46360" y="455894"/>
                  </a:lnTo>
                  <a:lnTo>
                    <a:pt x="47576" y="459187"/>
                  </a:lnTo>
                  <a:lnTo>
                    <a:pt x="48926" y="465385"/>
                  </a:lnTo>
                  <a:lnTo>
                    <a:pt x="49793" y="483018"/>
                  </a:lnTo>
                  <a:lnTo>
                    <a:pt x="49978" y="499699"/>
                  </a:lnTo>
                  <a:lnTo>
                    <a:pt x="50006" y="533151"/>
                  </a:lnTo>
                  <a:lnTo>
                    <a:pt x="50799" y="536410"/>
                  </a:lnTo>
                  <a:lnTo>
                    <a:pt x="52123" y="539534"/>
                  </a:lnTo>
                  <a:lnTo>
                    <a:pt x="53799" y="542570"/>
                  </a:lnTo>
                  <a:lnTo>
                    <a:pt x="55660" y="548482"/>
                  </a:lnTo>
                  <a:lnTo>
                    <a:pt x="56157" y="551392"/>
                  </a:lnTo>
                  <a:lnTo>
                    <a:pt x="57282" y="554285"/>
                  </a:lnTo>
                  <a:lnTo>
                    <a:pt x="58826" y="557166"/>
                  </a:lnTo>
                  <a:lnTo>
                    <a:pt x="60648" y="560039"/>
                  </a:lnTo>
                  <a:lnTo>
                    <a:pt x="61864" y="562907"/>
                  </a:lnTo>
                  <a:lnTo>
                    <a:pt x="63814" y="571813"/>
                  </a:lnTo>
                  <a:lnTo>
                    <a:pt x="64081" y="574180"/>
                  </a:lnTo>
                  <a:lnTo>
                    <a:pt x="64291" y="593337"/>
                  </a:lnTo>
                  <a:lnTo>
                    <a:pt x="64294" y="6172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67"/>
            <p:cNvSpPr/>
            <p:nvPr/>
          </p:nvSpPr>
          <p:spPr>
            <a:xfrm>
              <a:off x="5122068" y="5692140"/>
              <a:ext cx="300039" cy="227802"/>
            </a:xfrm>
            <a:custGeom>
              <a:avLst/>
              <a:gdLst/>
              <a:ahLst/>
              <a:cxnLst/>
              <a:rect l="0" t="0" r="0" b="0"/>
              <a:pathLst>
                <a:path w="300039" h="227802">
                  <a:moveTo>
                    <a:pt x="0" y="34290"/>
                  </a:moveTo>
                  <a:lnTo>
                    <a:pt x="0" y="47404"/>
                  </a:lnTo>
                  <a:lnTo>
                    <a:pt x="794" y="49700"/>
                  </a:lnTo>
                  <a:lnTo>
                    <a:pt x="4910" y="56530"/>
                  </a:lnTo>
                  <a:lnTo>
                    <a:pt x="8820" y="61860"/>
                  </a:lnTo>
                  <a:lnTo>
                    <a:pt x="10642" y="64100"/>
                  </a:lnTo>
                  <a:lnTo>
                    <a:pt x="11858" y="66546"/>
                  </a:lnTo>
                  <a:lnTo>
                    <a:pt x="13208" y="71803"/>
                  </a:lnTo>
                  <a:lnTo>
                    <a:pt x="15925" y="77315"/>
                  </a:lnTo>
                  <a:lnTo>
                    <a:pt x="17760" y="80118"/>
                  </a:lnTo>
                  <a:lnTo>
                    <a:pt x="18984" y="82940"/>
                  </a:lnTo>
                  <a:lnTo>
                    <a:pt x="20344" y="88614"/>
                  </a:lnTo>
                  <a:lnTo>
                    <a:pt x="20707" y="92413"/>
                  </a:lnTo>
                  <a:lnTo>
                    <a:pt x="20948" y="96851"/>
                  </a:lnTo>
                  <a:lnTo>
                    <a:pt x="21109" y="101715"/>
                  </a:lnTo>
                  <a:lnTo>
                    <a:pt x="22011" y="104957"/>
                  </a:lnTo>
                  <a:lnTo>
                    <a:pt x="23405" y="107119"/>
                  </a:lnTo>
                  <a:lnTo>
                    <a:pt x="25128" y="108560"/>
                  </a:lnTo>
                  <a:lnTo>
                    <a:pt x="26278" y="110473"/>
                  </a:lnTo>
                  <a:lnTo>
                    <a:pt x="27554" y="115139"/>
                  </a:lnTo>
                  <a:lnTo>
                    <a:pt x="28688" y="118670"/>
                  </a:lnTo>
                  <a:lnTo>
                    <a:pt x="30238" y="122928"/>
                  </a:lnTo>
                  <a:lnTo>
                    <a:pt x="32065" y="127672"/>
                  </a:lnTo>
                  <a:lnTo>
                    <a:pt x="34077" y="130834"/>
                  </a:lnTo>
                  <a:lnTo>
                    <a:pt x="36212" y="132943"/>
                  </a:lnTo>
                  <a:lnTo>
                    <a:pt x="38429" y="134348"/>
                  </a:lnTo>
                  <a:lnTo>
                    <a:pt x="39906" y="137191"/>
                  </a:lnTo>
                  <a:lnTo>
                    <a:pt x="40892" y="140990"/>
                  </a:lnTo>
                  <a:lnTo>
                    <a:pt x="41549" y="145428"/>
                  </a:lnTo>
                  <a:lnTo>
                    <a:pt x="42781" y="149340"/>
                  </a:lnTo>
                  <a:lnTo>
                    <a:pt x="46266" y="156225"/>
                  </a:lnTo>
                  <a:lnTo>
                    <a:pt x="50461" y="162461"/>
                  </a:lnTo>
                  <a:lnTo>
                    <a:pt x="52691" y="165457"/>
                  </a:lnTo>
                  <a:lnTo>
                    <a:pt x="54177" y="168407"/>
                  </a:lnTo>
                  <a:lnTo>
                    <a:pt x="55829" y="174225"/>
                  </a:lnTo>
                  <a:lnTo>
                    <a:pt x="58680" y="179986"/>
                  </a:lnTo>
                  <a:lnTo>
                    <a:pt x="63186" y="186894"/>
                  </a:lnTo>
                  <a:lnTo>
                    <a:pt x="67757" y="192642"/>
                  </a:lnTo>
                  <a:lnTo>
                    <a:pt x="74140" y="200377"/>
                  </a:lnTo>
                  <a:lnTo>
                    <a:pt x="76414" y="202164"/>
                  </a:lnTo>
                  <a:lnTo>
                    <a:pt x="81057" y="204151"/>
                  </a:lnTo>
                  <a:lnTo>
                    <a:pt x="82614" y="205633"/>
                  </a:lnTo>
                  <a:lnTo>
                    <a:pt x="83651" y="207573"/>
                  </a:lnTo>
                  <a:lnTo>
                    <a:pt x="84342" y="209820"/>
                  </a:lnTo>
                  <a:lnTo>
                    <a:pt x="85597" y="211317"/>
                  </a:lnTo>
                  <a:lnTo>
                    <a:pt x="87227" y="212315"/>
                  </a:lnTo>
                  <a:lnTo>
                    <a:pt x="89108" y="212981"/>
                  </a:lnTo>
                  <a:lnTo>
                    <a:pt x="93314" y="216260"/>
                  </a:lnTo>
                  <a:lnTo>
                    <a:pt x="98690" y="221576"/>
                  </a:lnTo>
                  <a:lnTo>
                    <a:pt x="101541" y="222304"/>
                  </a:lnTo>
                  <a:lnTo>
                    <a:pt x="109840" y="222770"/>
                  </a:lnTo>
                  <a:lnTo>
                    <a:pt x="112121" y="223760"/>
                  </a:lnTo>
                  <a:lnTo>
                    <a:pt x="116771" y="227402"/>
                  </a:lnTo>
                  <a:lnTo>
                    <a:pt x="119122" y="227801"/>
                  </a:lnTo>
                  <a:lnTo>
                    <a:pt x="121484" y="227115"/>
                  </a:lnTo>
                  <a:lnTo>
                    <a:pt x="127185" y="223720"/>
                  </a:lnTo>
                  <a:lnTo>
                    <a:pt x="131964" y="223133"/>
                  </a:lnTo>
                  <a:lnTo>
                    <a:pt x="134014" y="222097"/>
                  </a:lnTo>
                  <a:lnTo>
                    <a:pt x="140691" y="216090"/>
                  </a:lnTo>
                  <a:lnTo>
                    <a:pt x="145344" y="210974"/>
                  </a:lnTo>
                  <a:lnTo>
                    <a:pt x="147696" y="209230"/>
                  </a:lnTo>
                  <a:lnTo>
                    <a:pt x="152427" y="207291"/>
                  </a:lnTo>
                  <a:lnTo>
                    <a:pt x="158767" y="200106"/>
                  </a:lnTo>
                  <a:lnTo>
                    <a:pt x="167757" y="188649"/>
                  </a:lnTo>
                  <a:lnTo>
                    <a:pt x="192581" y="155908"/>
                  </a:lnTo>
                  <a:lnTo>
                    <a:pt x="197443" y="149659"/>
                  </a:lnTo>
                  <a:lnTo>
                    <a:pt x="201479" y="143587"/>
                  </a:lnTo>
                  <a:lnTo>
                    <a:pt x="204964" y="137635"/>
                  </a:lnTo>
                  <a:lnTo>
                    <a:pt x="208080" y="131761"/>
                  </a:lnTo>
                  <a:lnTo>
                    <a:pt x="211745" y="125941"/>
                  </a:lnTo>
                  <a:lnTo>
                    <a:pt x="215776" y="120155"/>
                  </a:lnTo>
                  <a:lnTo>
                    <a:pt x="220050" y="114394"/>
                  </a:lnTo>
                  <a:lnTo>
                    <a:pt x="223694" y="108647"/>
                  </a:lnTo>
                  <a:lnTo>
                    <a:pt x="226917" y="102912"/>
                  </a:lnTo>
                  <a:lnTo>
                    <a:pt x="229859" y="97183"/>
                  </a:lnTo>
                  <a:lnTo>
                    <a:pt x="232615" y="91458"/>
                  </a:lnTo>
                  <a:lnTo>
                    <a:pt x="237793" y="80018"/>
                  </a:lnTo>
                  <a:lnTo>
                    <a:pt x="240285" y="75253"/>
                  </a:lnTo>
                  <a:lnTo>
                    <a:pt x="242740" y="71124"/>
                  </a:lnTo>
                  <a:lnTo>
                    <a:pt x="245171" y="67418"/>
                  </a:lnTo>
                  <a:lnTo>
                    <a:pt x="248379" y="63043"/>
                  </a:lnTo>
                  <a:lnTo>
                    <a:pt x="252104" y="58221"/>
                  </a:lnTo>
                  <a:lnTo>
                    <a:pt x="265699" y="41345"/>
                  </a:lnTo>
                  <a:lnTo>
                    <a:pt x="280900" y="22978"/>
                  </a:lnTo>
                  <a:lnTo>
                    <a:pt x="282516" y="20081"/>
                  </a:lnTo>
                  <a:lnTo>
                    <a:pt x="284313" y="14322"/>
                  </a:lnTo>
                  <a:lnTo>
                    <a:pt x="285586" y="12406"/>
                  </a:lnTo>
                  <a:lnTo>
                    <a:pt x="287228" y="11128"/>
                  </a:lnTo>
                  <a:lnTo>
                    <a:pt x="289117" y="10276"/>
                  </a:lnTo>
                  <a:lnTo>
                    <a:pt x="290376" y="8756"/>
                  </a:lnTo>
                  <a:lnTo>
                    <a:pt x="291215" y="6790"/>
                  </a:lnTo>
                  <a:lnTo>
                    <a:pt x="292562" y="1341"/>
                  </a:lnTo>
                  <a:lnTo>
                    <a:pt x="293467" y="894"/>
                  </a:lnTo>
                  <a:lnTo>
                    <a:pt x="30003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68"/>
            <p:cNvSpPr/>
            <p:nvPr/>
          </p:nvSpPr>
          <p:spPr>
            <a:xfrm>
              <a:off x="5122550" y="5435392"/>
              <a:ext cx="92388" cy="126821"/>
            </a:xfrm>
            <a:custGeom>
              <a:avLst/>
              <a:gdLst/>
              <a:ahLst/>
              <a:cxnLst/>
              <a:rect l="0" t="0" r="0" b="0"/>
              <a:pathLst>
                <a:path w="92388" h="126821">
                  <a:moveTo>
                    <a:pt x="35237" y="16718"/>
                  </a:moveTo>
                  <a:lnTo>
                    <a:pt x="46615" y="12167"/>
                  </a:lnTo>
                  <a:lnTo>
                    <a:pt x="50759" y="10826"/>
                  </a:lnTo>
                  <a:lnTo>
                    <a:pt x="54316" y="9932"/>
                  </a:lnTo>
                  <a:lnTo>
                    <a:pt x="57482" y="9336"/>
                  </a:lnTo>
                  <a:lnTo>
                    <a:pt x="60386" y="8940"/>
                  </a:lnTo>
                  <a:lnTo>
                    <a:pt x="63115" y="8675"/>
                  </a:lnTo>
                  <a:lnTo>
                    <a:pt x="65729" y="8498"/>
                  </a:lnTo>
                  <a:lnTo>
                    <a:pt x="70750" y="8302"/>
                  </a:lnTo>
                  <a:lnTo>
                    <a:pt x="73200" y="8250"/>
                  </a:lnTo>
                  <a:lnTo>
                    <a:pt x="75627" y="9167"/>
                  </a:lnTo>
                  <a:lnTo>
                    <a:pt x="78038" y="10732"/>
                  </a:lnTo>
                  <a:lnTo>
                    <a:pt x="83820" y="15536"/>
                  </a:lnTo>
                  <a:lnTo>
                    <a:pt x="85088" y="16882"/>
                  </a:lnTo>
                  <a:lnTo>
                    <a:pt x="88614" y="20919"/>
                  </a:lnTo>
                  <a:lnTo>
                    <a:pt x="89872" y="24281"/>
                  </a:lnTo>
                  <a:lnTo>
                    <a:pt x="90710" y="28427"/>
                  </a:lnTo>
                  <a:lnTo>
                    <a:pt x="91269" y="33097"/>
                  </a:lnTo>
                  <a:lnTo>
                    <a:pt x="91642" y="38114"/>
                  </a:lnTo>
                  <a:lnTo>
                    <a:pt x="91890" y="43365"/>
                  </a:lnTo>
                  <a:lnTo>
                    <a:pt x="92166" y="53326"/>
                  </a:lnTo>
                  <a:lnTo>
                    <a:pt x="92289" y="60928"/>
                  </a:lnTo>
                  <a:lnTo>
                    <a:pt x="91528" y="65242"/>
                  </a:lnTo>
                  <a:lnTo>
                    <a:pt x="90227" y="70021"/>
                  </a:lnTo>
                  <a:lnTo>
                    <a:pt x="88566" y="75113"/>
                  </a:lnTo>
                  <a:lnTo>
                    <a:pt x="87459" y="79461"/>
                  </a:lnTo>
                  <a:lnTo>
                    <a:pt x="86720" y="83311"/>
                  </a:lnTo>
                  <a:lnTo>
                    <a:pt x="86228" y="86831"/>
                  </a:lnTo>
                  <a:lnTo>
                    <a:pt x="85106" y="90130"/>
                  </a:lnTo>
                  <a:lnTo>
                    <a:pt x="83564" y="93282"/>
                  </a:lnTo>
                  <a:lnTo>
                    <a:pt x="81743" y="96335"/>
                  </a:lnTo>
                  <a:lnTo>
                    <a:pt x="78941" y="98371"/>
                  </a:lnTo>
                  <a:lnTo>
                    <a:pt x="75486" y="99728"/>
                  </a:lnTo>
                  <a:lnTo>
                    <a:pt x="71594" y="100633"/>
                  </a:lnTo>
                  <a:lnTo>
                    <a:pt x="68207" y="102189"/>
                  </a:lnTo>
                  <a:lnTo>
                    <a:pt x="65155" y="104179"/>
                  </a:lnTo>
                  <a:lnTo>
                    <a:pt x="58345" y="109665"/>
                  </a:lnTo>
                  <a:lnTo>
                    <a:pt x="56992" y="110115"/>
                  </a:lnTo>
                  <a:lnTo>
                    <a:pt x="55297" y="110415"/>
                  </a:lnTo>
                  <a:lnTo>
                    <a:pt x="53373" y="110615"/>
                  </a:lnTo>
                  <a:lnTo>
                    <a:pt x="51296" y="109796"/>
                  </a:lnTo>
                  <a:lnTo>
                    <a:pt x="49118" y="108297"/>
                  </a:lnTo>
                  <a:lnTo>
                    <a:pt x="46873" y="106346"/>
                  </a:lnTo>
                  <a:lnTo>
                    <a:pt x="44581" y="105045"/>
                  </a:lnTo>
                  <a:lnTo>
                    <a:pt x="42261" y="104178"/>
                  </a:lnTo>
                  <a:lnTo>
                    <a:pt x="39920" y="103599"/>
                  </a:lnTo>
                  <a:lnTo>
                    <a:pt x="37565" y="102261"/>
                  </a:lnTo>
                  <a:lnTo>
                    <a:pt x="35202" y="100416"/>
                  </a:lnTo>
                  <a:lnTo>
                    <a:pt x="32832" y="98234"/>
                  </a:lnTo>
                  <a:lnTo>
                    <a:pt x="30459" y="96780"/>
                  </a:lnTo>
                  <a:lnTo>
                    <a:pt x="28083" y="95810"/>
                  </a:lnTo>
                  <a:lnTo>
                    <a:pt x="25706" y="95163"/>
                  </a:lnTo>
                  <a:lnTo>
                    <a:pt x="24120" y="93780"/>
                  </a:lnTo>
                  <a:lnTo>
                    <a:pt x="23063" y="91905"/>
                  </a:lnTo>
                  <a:lnTo>
                    <a:pt x="22359" y="89702"/>
                  </a:lnTo>
                  <a:lnTo>
                    <a:pt x="21889" y="87282"/>
                  </a:lnTo>
                  <a:lnTo>
                    <a:pt x="21576" y="84715"/>
                  </a:lnTo>
                  <a:lnTo>
                    <a:pt x="21367" y="82052"/>
                  </a:lnTo>
                  <a:lnTo>
                    <a:pt x="20434" y="79324"/>
                  </a:lnTo>
                  <a:lnTo>
                    <a:pt x="19019" y="76552"/>
                  </a:lnTo>
                  <a:lnTo>
                    <a:pt x="17281" y="73753"/>
                  </a:lnTo>
                  <a:lnTo>
                    <a:pt x="16916" y="70933"/>
                  </a:lnTo>
                  <a:lnTo>
                    <a:pt x="17468" y="68101"/>
                  </a:lnTo>
                  <a:lnTo>
                    <a:pt x="18629" y="65261"/>
                  </a:lnTo>
                  <a:lnTo>
                    <a:pt x="19402" y="62415"/>
                  </a:lnTo>
                  <a:lnTo>
                    <a:pt x="19918" y="59565"/>
                  </a:lnTo>
                  <a:lnTo>
                    <a:pt x="20262" y="56712"/>
                  </a:lnTo>
                  <a:lnTo>
                    <a:pt x="21285" y="53858"/>
                  </a:lnTo>
                  <a:lnTo>
                    <a:pt x="22761" y="51003"/>
                  </a:lnTo>
                  <a:lnTo>
                    <a:pt x="24538" y="48147"/>
                  </a:lnTo>
                  <a:lnTo>
                    <a:pt x="25724" y="45290"/>
                  </a:lnTo>
                  <a:lnTo>
                    <a:pt x="26514" y="42434"/>
                  </a:lnTo>
                  <a:lnTo>
                    <a:pt x="27040" y="39577"/>
                  </a:lnTo>
                  <a:lnTo>
                    <a:pt x="28185" y="37672"/>
                  </a:lnTo>
                  <a:lnTo>
                    <a:pt x="29742" y="36402"/>
                  </a:lnTo>
                  <a:lnTo>
                    <a:pt x="31574" y="35556"/>
                  </a:lnTo>
                  <a:lnTo>
                    <a:pt x="33588" y="34992"/>
                  </a:lnTo>
                  <a:lnTo>
                    <a:pt x="35725" y="34615"/>
                  </a:lnTo>
                  <a:lnTo>
                    <a:pt x="37944" y="34364"/>
                  </a:lnTo>
                  <a:lnTo>
                    <a:pt x="40217" y="34197"/>
                  </a:lnTo>
                  <a:lnTo>
                    <a:pt x="44858" y="34011"/>
                  </a:lnTo>
                  <a:lnTo>
                    <a:pt x="51934" y="33907"/>
                  </a:lnTo>
                  <a:lnTo>
                    <a:pt x="54306" y="34845"/>
                  </a:lnTo>
                  <a:lnTo>
                    <a:pt x="56681" y="36422"/>
                  </a:lnTo>
                  <a:lnTo>
                    <a:pt x="59058" y="38426"/>
                  </a:lnTo>
                  <a:lnTo>
                    <a:pt x="60642" y="40715"/>
                  </a:lnTo>
                  <a:lnTo>
                    <a:pt x="61699" y="43194"/>
                  </a:lnTo>
                  <a:lnTo>
                    <a:pt x="62404" y="45799"/>
                  </a:lnTo>
                  <a:lnTo>
                    <a:pt x="63667" y="48487"/>
                  </a:lnTo>
                  <a:lnTo>
                    <a:pt x="65303" y="51233"/>
                  </a:lnTo>
                  <a:lnTo>
                    <a:pt x="67187" y="54015"/>
                  </a:lnTo>
                  <a:lnTo>
                    <a:pt x="68444" y="56823"/>
                  </a:lnTo>
                  <a:lnTo>
                    <a:pt x="69281" y="59647"/>
                  </a:lnTo>
                  <a:lnTo>
                    <a:pt x="69840" y="62482"/>
                  </a:lnTo>
                  <a:lnTo>
                    <a:pt x="70212" y="65324"/>
                  </a:lnTo>
                  <a:lnTo>
                    <a:pt x="70460" y="68172"/>
                  </a:lnTo>
                  <a:lnTo>
                    <a:pt x="70626" y="71023"/>
                  </a:lnTo>
                  <a:lnTo>
                    <a:pt x="70735" y="73876"/>
                  </a:lnTo>
                  <a:lnTo>
                    <a:pt x="70858" y="79587"/>
                  </a:lnTo>
                  <a:lnTo>
                    <a:pt x="70927" y="88156"/>
                  </a:lnTo>
                  <a:lnTo>
                    <a:pt x="70143" y="91013"/>
                  </a:lnTo>
                  <a:lnTo>
                    <a:pt x="68826" y="93871"/>
                  </a:lnTo>
                  <a:lnTo>
                    <a:pt x="67155" y="96728"/>
                  </a:lnTo>
                  <a:lnTo>
                    <a:pt x="65247" y="99585"/>
                  </a:lnTo>
                  <a:lnTo>
                    <a:pt x="63181" y="102443"/>
                  </a:lnTo>
                  <a:lnTo>
                    <a:pt x="61011" y="105300"/>
                  </a:lnTo>
                  <a:lnTo>
                    <a:pt x="56481" y="111015"/>
                  </a:lnTo>
                  <a:lnTo>
                    <a:pt x="54162" y="113872"/>
                  </a:lnTo>
                  <a:lnTo>
                    <a:pt x="51823" y="115778"/>
                  </a:lnTo>
                  <a:lnTo>
                    <a:pt x="49469" y="117048"/>
                  </a:lnTo>
                  <a:lnTo>
                    <a:pt x="47107" y="117895"/>
                  </a:lnTo>
                  <a:lnTo>
                    <a:pt x="43943" y="119411"/>
                  </a:lnTo>
                  <a:lnTo>
                    <a:pt x="40248" y="121375"/>
                  </a:lnTo>
                  <a:lnTo>
                    <a:pt x="36197" y="123637"/>
                  </a:lnTo>
                  <a:lnTo>
                    <a:pt x="32701" y="125145"/>
                  </a:lnTo>
                  <a:lnTo>
                    <a:pt x="29578" y="126150"/>
                  </a:lnTo>
                  <a:lnTo>
                    <a:pt x="26702" y="126820"/>
                  </a:lnTo>
                  <a:lnTo>
                    <a:pt x="24785" y="126314"/>
                  </a:lnTo>
                  <a:lnTo>
                    <a:pt x="23507" y="125024"/>
                  </a:lnTo>
                  <a:lnTo>
                    <a:pt x="22654" y="123212"/>
                  </a:lnTo>
                  <a:lnTo>
                    <a:pt x="20498" y="122004"/>
                  </a:lnTo>
                  <a:lnTo>
                    <a:pt x="17475" y="121199"/>
                  </a:lnTo>
                  <a:lnTo>
                    <a:pt x="13870" y="120662"/>
                  </a:lnTo>
                  <a:lnTo>
                    <a:pt x="10673" y="119351"/>
                  </a:lnTo>
                  <a:lnTo>
                    <a:pt x="7750" y="117525"/>
                  </a:lnTo>
                  <a:lnTo>
                    <a:pt x="5006" y="115355"/>
                  </a:lnTo>
                  <a:lnTo>
                    <a:pt x="3177" y="112956"/>
                  </a:lnTo>
                  <a:lnTo>
                    <a:pt x="1957" y="110404"/>
                  </a:lnTo>
                  <a:lnTo>
                    <a:pt x="1145" y="107750"/>
                  </a:lnTo>
                  <a:lnTo>
                    <a:pt x="603" y="105028"/>
                  </a:lnTo>
                  <a:lnTo>
                    <a:pt x="241" y="102261"/>
                  </a:lnTo>
                  <a:lnTo>
                    <a:pt x="0" y="99464"/>
                  </a:lnTo>
                  <a:lnTo>
                    <a:pt x="2221" y="88075"/>
                  </a:lnTo>
                  <a:lnTo>
                    <a:pt x="11038" y="50019"/>
                  </a:lnTo>
                  <a:lnTo>
                    <a:pt x="15136" y="35109"/>
                  </a:lnTo>
                  <a:lnTo>
                    <a:pt x="18661" y="24216"/>
                  </a:lnTo>
                  <a:lnTo>
                    <a:pt x="21806" y="16001"/>
                  </a:lnTo>
                  <a:lnTo>
                    <a:pt x="24695" y="10525"/>
                  </a:lnTo>
                  <a:lnTo>
                    <a:pt x="27416" y="6874"/>
                  </a:lnTo>
                  <a:lnTo>
                    <a:pt x="30023" y="4441"/>
                  </a:lnTo>
                  <a:lnTo>
                    <a:pt x="32555" y="2818"/>
                  </a:lnTo>
                  <a:lnTo>
                    <a:pt x="35037" y="1736"/>
                  </a:lnTo>
                  <a:lnTo>
                    <a:pt x="37484" y="1015"/>
                  </a:lnTo>
                  <a:lnTo>
                    <a:pt x="39910" y="534"/>
                  </a:lnTo>
                  <a:lnTo>
                    <a:pt x="42322" y="214"/>
                  </a:lnTo>
                  <a:lnTo>
                    <a:pt x="44722" y="0"/>
                  </a:lnTo>
                  <a:lnTo>
                    <a:pt x="47911" y="810"/>
                  </a:lnTo>
                  <a:lnTo>
                    <a:pt x="51624" y="2303"/>
                  </a:lnTo>
                  <a:lnTo>
                    <a:pt x="55686" y="4250"/>
                  </a:lnTo>
                  <a:lnTo>
                    <a:pt x="59189" y="6501"/>
                  </a:lnTo>
                  <a:lnTo>
                    <a:pt x="62318" y="8954"/>
                  </a:lnTo>
                  <a:lnTo>
                    <a:pt x="65197" y="11542"/>
                  </a:lnTo>
                  <a:lnTo>
                    <a:pt x="67910" y="14220"/>
                  </a:lnTo>
                  <a:lnTo>
                    <a:pt x="70513" y="16957"/>
                  </a:lnTo>
                  <a:lnTo>
                    <a:pt x="73042" y="19735"/>
                  </a:lnTo>
                  <a:lnTo>
                    <a:pt x="77969" y="25361"/>
                  </a:lnTo>
                  <a:lnTo>
                    <a:pt x="80393" y="28195"/>
                  </a:lnTo>
                  <a:lnTo>
                    <a:pt x="82804" y="31990"/>
                  </a:lnTo>
                  <a:lnTo>
                    <a:pt x="85204" y="36424"/>
                  </a:lnTo>
                  <a:lnTo>
                    <a:pt x="87599" y="41285"/>
                  </a:lnTo>
                  <a:lnTo>
                    <a:pt x="89195" y="45479"/>
                  </a:lnTo>
                  <a:lnTo>
                    <a:pt x="90258" y="49227"/>
                  </a:lnTo>
                  <a:lnTo>
                    <a:pt x="90968" y="52678"/>
                  </a:lnTo>
                  <a:lnTo>
                    <a:pt x="91441" y="56883"/>
                  </a:lnTo>
                  <a:lnTo>
                    <a:pt x="91757" y="61593"/>
                  </a:lnTo>
                  <a:lnTo>
                    <a:pt x="92106" y="70952"/>
                  </a:lnTo>
                  <a:lnTo>
                    <a:pt x="92304" y="81577"/>
                  </a:lnTo>
                  <a:lnTo>
                    <a:pt x="92350" y="87772"/>
                  </a:lnTo>
                  <a:lnTo>
                    <a:pt x="91568" y="90757"/>
                  </a:lnTo>
                  <a:lnTo>
                    <a:pt x="90254" y="93699"/>
                  </a:lnTo>
                  <a:lnTo>
                    <a:pt x="88583" y="96614"/>
                  </a:lnTo>
                  <a:lnTo>
                    <a:pt x="86676" y="99509"/>
                  </a:lnTo>
                  <a:lnTo>
                    <a:pt x="84612" y="102392"/>
                  </a:lnTo>
                  <a:lnTo>
                    <a:pt x="82440" y="105267"/>
                  </a:lnTo>
                  <a:lnTo>
                    <a:pt x="77913" y="111000"/>
                  </a:lnTo>
                  <a:lnTo>
                    <a:pt x="75593" y="113863"/>
                  </a:lnTo>
                  <a:lnTo>
                    <a:pt x="73254" y="115771"/>
                  </a:lnTo>
                  <a:lnTo>
                    <a:pt x="70901" y="117043"/>
                  </a:lnTo>
                  <a:lnTo>
                    <a:pt x="68537" y="117891"/>
                  </a:lnTo>
                  <a:lnTo>
                    <a:pt x="65375" y="118457"/>
                  </a:lnTo>
                  <a:lnTo>
                    <a:pt x="61679" y="118834"/>
                  </a:lnTo>
                  <a:lnTo>
                    <a:pt x="54133" y="119253"/>
                  </a:lnTo>
                  <a:lnTo>
                    <a:pt x="48133" y="119439"/>
                  </a:lnTo>
                  <a:lnTo>
                    <a:pt x="40293" y="119544"/>
                  </a:lnTo>
                  <a:lnTo>
                    <a:pt x="37814" y="118606"/>
                  </a:lnTo>
                  <a:lnTo>
                    <a:pt x="35367" y="117028"/>
                  </a:lnTo>
                  <a:lnTo>
                    <a:pt x="32943" y="115024"/>
                  </a:lnTo>
                  <a:lnTo>
                    <a:pt x="30533" y="112735"/>
                  </a:lnTo>
                  <a:lnTo>
                    <a:pt x="28132" y="110257"/>
                  </a:lnTo>
                  <a:lnTo>
                    <a:pt x="25738" y="107652"/>
                  </a:lnTo>
                  <a:lnTo>
                    <a:pt x="24142" y="104963"/>
                  </a:lnTo>
                  <a:lnTo>
                    <a:pt x="23078" y="102218"/>
                  </a:lnTo>
                  <a:lnTo>
                    <a:pt x="22369" y="99436"/>
                  </a:lnTo>
                  <a:lnTo>
                    <a:pt x="21102" y="96628"/>
                  </a:lnTo>
                  <a:lnTo>
                    <a:pt x="19464" y="93804"/>
                  </a:lnTo>
                  <a:lnTo>
                    <a:pt x="17578" y="90968"/>
                  </a:lnTo>
                  <a:lnTo>
                    <a:pt x="16320" y="88126"/>
                  </a:lnTo>
                  <a:lnTo>
                    <a:pt x="15482" y="85278"/>
                  </a:lnTo>
                  <a:lnTo>
                    <a:pt x="14924" y="82427"/>
                  </a:lnTo>
                  <a:lnTo>
                    <a:pt x="14551" y="78621"/>
                  </a:lnTo>
                  <a:lnTo>
                    <a:pt x="14303" y="74180"/>
                  </a:lnTo>
                  <a:lnTo>
                    <a:pt x="14027" y="65116"/>
                  </a:lnTo>
                  <a:lnTo>
                    <a:pt x="13904" y="57913"/>
                  </a:lnTo>
                  <a:lnTo>
                    <a:pt x="14665" y="54659"/>
                  </a:lnTo>
                  <a:lnTo>
                    <a:pt x="15967" y="51537"/>
                  </a:lnTo>
                  <a:lnTo>
                    <a:pt x="17628" y="48503"/>
                  </a:lnTo>
                  <a:lnTo>
                    <a:pt x="18735" y="45528"/>
                  </a:lnTo>
                  <a:lnTo>
                    <a:pt x="19474" y="42592"/>
                  </a:lnTo>
                  <a:lnTo>
                    <a:pt x="19965" y="39682"/>
                  </a:lnTo>
                  <a:lnTo>
                    <a:pt x="21087" y="36790"/>
                  </a:lnTo>
                  <a:lnTo>
                    <a:pt x="22629" y="33909"/>
                  </a:lnTo>
                  <a:lnTo>
                    <a:pt x="24451" y="31036"/>
                  </a:lnTo>
                  <a:lnTo>
                    <a:pt x="26458" y="29121"/>
                  </a:lnTo>
                  <a:lnTo>
                    <a:pt x="28591" y="27844"/>
                  </a:lnTo>
                  <a:lnTo>
                    <a:pt x="30806" y="26993"/>
                  </a:lnTo>
                  <a:lnTo>
                    <a:pt x="33870" y="26425"/>
                  </a:lnTo>
                  <a:lnTo>
                    <a:pt x="37501" y="26047"/>
                  </a:lnTo>
                  <a:lnTo>
                    <a:pt x="44975" y="25626"/>
                  </a:lnTo>
                  <a:lnTo>
                    <a:pt x="50942" y="25440"/>
                  </a:lnTo>
                  <a:lnTo>
                    <a:pt x="66109" y="25303"/>
                  </a:lnTo>
                  <a:lnTo>
                    <a:pt x="69312" y="26251"/>
                  </a:lnTo>
                  <a:lnTo>
                    <a:pt x="73035" y="27836"/>
                  </a:lnTo>
                  <a:lnTo>
                    <a:pt x="77104" y="29845"/>
                  </a:lnTo>
                  <a:lnTo>
                    <a:pt x="80611" y="31184"/>
                  </a:lnTo>
                  <a:lnTo>
                    <a:pt x="83743" y="32077"/>
                  </a:lnTo>
                  <a:lnTo>
                    <a:pt x="86624" y="32672"/>
                  </a:lnTo>
                  <a:lnTo>
                    <a:pt x="88545" y="34022"/>
                  </a:lnTo>
                  <a:lnTo>
                    <a:pt x="89826" y="35874"/>
                  </a:lnTo>
                  <a:lnTo>
                    <a:pt x="92387" y="424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69"/>
            <p:cNvSpPr/>
            <p:nvPr/>
          </p:nvSpPr>
          <p:spPr>
            <a:xfrm>
              <a:off x="5329237" y="5349240"/>
              <a:ext cx="164307" cy="162868"/>
            </a:xfrm>
            <a:custGeom>
              <a:avLst/>
              <a:gdLst/>
              <a:ahLst/>
              <a:cxnLst/>
              <a:rect l="0" t="0" r="0" b="0"/>
              <a:pathLst>
                <a:path w="164307" h="162868">
                  <a:moveTo>
                    <a:pt x="7144" y="0"/>
                  </a:moveTo>
                  <a:lnTo>
                    <a:pt x="3352" y="0"/>
                  </a:lnTo>
                  <a:lnTo>
                    <a:pt x="2234" y="952"/>
                  </a:lnTo>
                  <a:lnTo>
                    <a:pt x="1490" y="2540"/>
                  </a:lnTo>
                  <a:lnTo>
                    <a:pt x="87" y="8219"/>
                  </a:lnTo>
                  <a:lnTo>
                    <a:pt x="26" y="13019"/>
                  </a:lnTo>
                  <a:lnTo>
                    <a:pt x="0" y="61779"/>
                  </a:lnTo>
                  <a:lnTo>
                    <a:pt x="794" y="64998"/>
                  </a:lnTo>
                  <a:lnTo>
                    <a:pt x="2117" y="68097"/>
                  </a:lnTo>
                  <a:lnTo>
                    <a:pt x="3793" y="71115"/>
                  </a:lnTo>
                  <a:lnTo>
                    <a:pt x="4910" y="74080"/>
                  </a:lnTo>
                  <a:lnTo>
                    <a:pt x="5654" y="77009"/>
                  </a:lnTo>
                  <a:lnTo>
                    <a:pt x="6151" y="79914"/>
                  </a:lnTo>
                  <a:lnTo>
                    <a:pt x="6482" y="82804"/>
                  </a:lnTo>
                  <a:lnTo>
                    <a:pt x="6703" y="85682"/>
                  </a:lnTo>
                  <a:lnTo>
                    <a:pt x="6849" y="88554"/>
                  </a:lnTo>
                  <a:lnTo>
                    <a:pt x="7013" y="94285"/>
                  </a:lnTo>
                  <a:lnTo>
                    <a:pt x="7118" y="105725"/>
                  </a:lnTo>
                  <a:lnTo>
                    <a:pt x="7920" y="108583"/>
                  </a:lnTo>
                  <a:lnTo>
                    <a:pt x="9249" y="111441"/>
                  </a:lnTo>
                  <a:lnTo>
                    <a:pt x="10928" y="114299"/>
                  </a:lnTo>
                  <a:lnTo>
                    <a:pt x="12048" y="118109"/>
                  </a:lnTo>
                  <a:lnTo>
                    <a:pt x="12795" y="122555"/>
                  </a:lnTo>
                  <a:lnTo>
                    <a:pt x="13292" y="127423"/>
                  </a:lnTo>
                  <a:lnTo>
                    <a:pt x="13624" y="131621"/>
                  </a:lnTo>
                  <a:lnTo>
                    <a:pt x="13846" y="135372"/>
                  </a:lnTo>
                  <a:lnTo>
                    <a:pt x="14201" y="143686"/>
                  </a:lnTo>
                  <a:lnTo>
                    <a:pt x="14249" y="147362"/>
                  </a:lnTo>
                  <a:lnTo>
                    <a:pt x="14262" y="149677"/>
                  </a:lnTo>
                  <a:lnTo>
                    <a:pt x="15064" y="151219"/>
                  </a:lnTo>
                  <a:lnTo>
                    <a:pt x="16393" y="152248"/>
                  </a:lnTo>
                  <a:lnTo>
                    <a:pt x="18072" y="152934"/>
                  </a:lnTo>
                  <a:lnTo>
                    <a:pt x="19192" y="154343"/>
                  </a:lnTo>
                  <a:lnTo>
                    <a:pt x="19938" y="156235"/>
                  </a:lnTo>
                  <a:lnTo>
                    <a:pt x="21344" y="162489"/>
                  </a:lnTo>
                  <a:lnTo>
                    <a:pt x="25198" y="162762"/>
                  </a:lnTo>
                  <a:lnTo>
                    <a:pt x="35902" y="162862"/>
                  </a:lnTo>
                  <a:lnTo>
                    <a:pt x="38222" y="162867"/>
                  </a:lnTo>
                  <a:lnTo>
                    <a:pt x="40563" y="161918"/>
                  </a:lnTo>
                  <a:lnTo>
                    <a:pt x="45279" y="158324"/>
                  </a:lnTo>
                  <a:lnTo>
                    <a:pt x="50023" y="156091"/>
                  </a:lnTo>
                  <a:lnTo>
                    <a:pt x="52398" y="155496"/>
                  </a:lnTo>
                  <a:lnTo>
                    <a:pt x="57155" y="152294"/>
                  </a:lnTo>
                  <a:lnTo>
                    <a:pt x="59534" y="150107"/>
                  </a:lnTo>
                  <a:lnTo>
                    <a:pt x="62709" y="148649"/>
                  </a:lnTo>
                  <a:lnTo>
                    <a:pt x="66412" y="147676"/>
                  </a:lnTo>
                  <a:lnTo>
                    <a:pt x="70469" y="147029"/>
                  </a:lnTo>
                  <a:lnTo>
                    <a:pt x="73966" y="145644"/>
                  </a:lnTo>
                  <a:lnTo>
                    <a:pt x="77092" y="143768"/>
                  </a:lnTo>
                  <a:lnTo>
                    <a:pt x="79970" y="141566"/>
                  </a:lnTo>
                  <a:lnTo>
                    <a:pt x="83476" y="139144"/>
                  </a:lnTo>
                  <a:lnTo>
                    <a:pt x="91604" y="133914"/>
                  </a:lnTo>
                  <a:lnTo>
                    <a:pt x="95201" y="132139"/>
                  </a:lnTo>
                  <a:lnTo>
                    <a:pt x="98392" y="130955"/>
                  </a:lnTo>
                  <a:lnTo>
                    <a:pt x="101313" y="130166"/>
                  </a:lnTo>
                  <a:lnTo>
                    <a:pt x="104055" y="128687"/>
                  </a:lnTo>
                  <a:lnTo>
                    <a:pt x="106676" y="126749"/>
                  </a:lnTo>
                  <a:lnTo>
                    <a:pt x="109218" y="124504"/>
                  </a:lnTo>
                  <a:lnTo>
                    <a:pt x="112499" y="123008"/>
                  </a:lnTo>
                  <a:lnTo>
                    <a:pt x="116275" y="122010"/>
                  </a:lnTo>
                  <a:lnTo>
                    <a:pt x="120379" y="121345"/>
                  </a:lnTo>
                  <a:lnTo>
                    <a:pt x="123909" y="120902"/>
                  </a:lnTo>
                  <a:lnTo>
                    <a:pt x="127056" y="120606"/>
                  </a:lnTo>
                  <a:lnTo>
                    <a:pt x="129948" y="120409"/>
                  </a:lnTo>
                  <a:lnTo>
                    <a:pt x="132669" y="119325"/>
                  </a:lnTo>
                  <a:lnTo>
                    <a:pt x="135277" y="117650"/>
                  </a:lnTo>
                  <a:lnTo>
                    <a:pt x="137810" y="115580"/>
                  </a:lnTo>
                  <a:lnTo>
                    <a:pt x="142741" y="113281"/>
                  </a:lnTo>
                  <a:lnTo>
                    <a:pt x="147578" y="112260"/>
                  </a:lnTo>
                  <a:lnTo>
                    <a:pt x="152374" y="111806"/>
                  </a:lnTo>
                  <a:lnTo>
                    <a:pt x="157151" y="111604"/>
                  </a:lnTo>
                  <a:lnTo>
                    <a:pt x="164306" y="1114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70"/>
            <p:cNvSpPr/>
            <p:nvPr/>
          </p:nvSpPr>
          <p:spPr>
            <a:xfrm>
              <a:off x="5365043" y="5357812"/>
              <a:ext cx="114214" cy="51436"/>
            </a:xfrm>
            <a:custGeom>
              <a:avLst/>
              <a:gdLst/>
              <a:ahLst/>
              <a:cxnLst/>
              <a:rect l="0" t="0" r="0" b="0"/>
              <a:pathLst>
                <a:path w="114214" h="51436">
                  <a:moveTo>
                    <a:pt x="7057" y="51435"/>
                  </a:moveTo>
                  <a:lnTo>
                    <a:pt x="0" y="51435"/>
                  </a:lnTo>
                  <a:lnTo>
                    <a:pt x="13182" y="51435"/>
                  </a:lnTo>
                  <a:lnTo>
                    <a:pt x="14315" y="50483"/>
                  </a:lnTo>
                  <a:lnTo>
                    <a:pt x="15864" y="48895"/>
                  </a:lnTo>
                  <a:lnTo>
                    <a:pt x="17690" y="46885"/>
                  </a:lnTo>
                  <a:lnTo>
                    <a:pt x="19702" y="45544"/>
                  </a:lnTo>
                  <a:lnTo>
                    <a:pt x="21837" y="44650"/>
                  </a:lnTo>
                  <a:lnTo>
                    <a:pt x="24054" y="44054"/>
                  </a:lnTo>
                  <a:lnTo>
                    <a:pt x="26325" y="42704"/>
                  </a:lnTo>
                  <a:lnTo>
                    <a:pt x="28633" y="40852"/>
                  </a:lnTo>
                  <a:lnTo>
                    <a:pt x="30966" y="38665"/>
                  </a:lnTo>
                  <a:lnTo>
                    <a:pt x="34108" y="37207"/>
                  </a:lnTo>
                  <a:lnTo>
                    <a:pt x="37791" y="36234"/>
                  </a:lnTo>
                  <a:lnTo>
                    <a:pt x="41833" y="35587"/>
                  </a:lnTo>
                  <a:lnTo>
                    <a:pt x="45322" y="34202"/>
                  </a:lnTo>
                  <a:lnTo>
                    <a:pt x="48442" y="32326"/>
                  </a:lnTo>
                  <a:lnTo>
                    <a:pt x="51316" y="30124"/>
                  </a:lnTo>
                  <a:lnTo>
                    <a:pt x="54025" y="28655"/>
                  </a:lnTo>
                  <a:lnTo>
                    <a:pt x="56626" y="27676"/>
                  </a:lnTo>
                  <a:lnTo>
                    <a:pt x="59152" y="27023"/>
                  </a:lnTo>
                  <a:lnTo>
                    <a:pt x="61631" y="25635"/>
                  </a:lnTo>
                  <a:lnTo>
                    <a:pt x="64077" y="23757"/>
                  </a:lnTo>
                  <a:lnTo>
                    <a:pt x="66502" y="21554"/>
                  </a:lnTo>
                  <a:lnTo>
                    <a:pt x="69705" y="20084"/>
                  </a:lnTo>
                  <a:lnTo>
                    <a:pt x="73428" y="19105"/>
                  </a:lnTo>
                  <a:lnTo>
                    <a:pt x="77498" y="18452"/>
                  </a:lnTo>
                  <a:lnTo>
                    <a:pt x="81005" y="17063"/>
                  </a:lnTo>
                  <a:lnTo>
                    <a:pt x="84137" y="15186"/>
                  </a:lnTo>
                  <a:lnTo>
                    <a:pt x="87018" y="12981"/>
                  </a:lnTo>
                  <a:lnTo>
                    <a:pt x="89733" y="11511"/>
                  </a:lnTo>
                  <a:lnTo>
                    <a:pt x="92337" y="10532"/>
                  </a:lnTo>
                  <a:lnTo>
                    <a:pt x="94867" y="9879"/>
                  </a:lnTo>
                  <a:lnTo>
                    <a:pt x="97346" y="9443"/>
                  </a:lnTo>
                  <a:lnTo>
                    <a:pt x="99793" y="9153"/>
                  </a:lnTo>
                  <a:lnTo>
                    <a:pt x="102219" y="8960"/>
                  </a:lnTo>
                  <a:lnTo>
                    <a:pt x="104629" y="7878"/>
                  </a:lnTo>
                  <a:lnTo>
                    <a:pt x="107030" y="6204"/>
                  </a:lnTo>
                  <a:lnTo>
                    <a:pt x="11421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71"/>
            <p:cNvSpPr/>
            <p:nvPr/>
          </p:nvSpPr>
          <p:spPr>
            <a:xfrm>
              <a:off x="5350668" y="5220652"/>
              <a:ext cx="114301" cy="85726"/>
            </a:xfrm>
            <a:custGeom>
              <a:avLst/>
              <a:gdLst/>
              <a:ahLst/>
              <a:cxnLst/>
              <a:rect l="0" t="0" r="0" b="0"/>
              <a:pathLst>
                <a:path w="114301" h="85726">
                  <a:moveTo>
                    <a:pt x="0" y="85725"/>
                  </a:moveTo>
                  <a:lnTo>
                    <a:pt x="0" y="81175"/>
                  </a:lnTo>
                  <a:lnTo>
                    <a:pt x="794" y="78881"/>
                  </a:lnTo>
                  <a:lnTo>
                    <a:pt x="2117" y="76400"/>
                  </a:lnTo>
                  <a:lnTo>
                    <a:pt x="3793" y="73793"/>
                  </a:lnTo>
                  <a:lnTo>
                    <a:pt x="5704" y="72056"/>
                  </a:lnTo>
                  <a:lnTo>
                    <a:pt x="7771" y="70897"/>
                  </a:lnTo>
                  <a:lnTo>
                    <a:pt x="9943" y="70125"/>
                  </a:lnTo>
                  <a:lnTo>
                    <a:pt x="11392" y="68658"/>
                  </a:lnTo>
                  <a:lnTo>
                    <a:pt x="12357" y="66727"/>
                  </a:lnTo>
                  <a:lnTo>
                    <a:pt x="13001" y="64487"/>
                  </a:lnTo>
                  <a:lnTo>
                    <a:pt x="15017" y="62994"/>
                  </a:lnTo>
                  <a:lnTo>
                    <a:pt x="17949" y="61998"/>
                  </a:lnTo>
                  <a:lnTo>
                    <a:pt x="21491" y="61335"/>
                  </a:lnTo>
                  <a:lnTo>
                    <a:pt x="24646" y="59940"/>
                  </a:lnTo>
                  <a:lnTo>
                    <a:pt x="27544" y="58057"/>
                  </a:lnTo>
                  <a:lnTo>
                    <a:pt x="30269" y="55850"/>
                  </a:lnTo>
                  <a:lnTo>
                    <a:pt x="32879" y="53426"/>
                  </a:lnTo>
                  <a:lnTo>
                    <a:pt x="35414" y="50858"/>
                  </a:lnTo>
                  <a:lnTo>
                    <a:pt x="37896" y="48193"/>
                  </a:lnTo>
                  <a:lnTo>
                    <a:pt x="41139" y="45464"/>
                  </a:lnTo>
                  <a:lnTo>
                    <a:pt x="44889" y="42691"/>
                  </a:lnTo>
                  <a:lnTo>
                    <a:pt x="48976" y="39891"/>
                  </a:lnTo>
                  <a:lnTo>
                    <a:pt x="57751" y="34240"/>
                  </a:lnTo>
                  <a:lnTo>
                    <a:pt x="62314" y="31399"/>
                  </a:lnTo>
                  <a:lnTo>
                    <a:pt x="66148" y="28552"/>
                  </a:lnTo>
                  <a:lnTo>
                    <a:pt x="69499" y="25702"/>
                  </a:lnTo>
                  <a:lnTo>
                    <a:pt x="72527" y="22850"/>
                  </a:lnTo>
                  <a:lnTo>
                    <a:pt x="76132" y="20948"/>
                  </a:lnTo>
                  <a:lnTo>
                    <a:pt x="80124" y="19681"/>
                  </a:lnTo>
                  <a:lnTo>
                    <a:pt x="84373" y="18836"/>
                  </a:lnTo>
                  <a:lnTo>
                    <a:pt x="87998" y="17320"/>
                  </a:lnTo>
                  <a:lnTo>
                    <a:pt x="91209" y="15357"/>
                  </a:lnTo>
                  <a:lnTo>
                    <a:pt x="94144" y="13095"/>
                  </a:lnTo>
                  <a:lnTo>
                    <a:pt x="97688" y="11587"/>
                  </a:lnTo>
                  <a:lnTo>
                    <a:pt x="101637" y="10583"/>
                  </a:lnTo>
                  <a:lnTo>
                    <a:pt x="105859" y="9913"/>
                  </a:lnTo>
                  <a:lnTo>
                    <a:pt x="108673" y="8514"/>
                  </a:lnTo>
                  <a:lnTo>
                    <a:pt x="110549" y="6628"/>
                  </a:lnTo>
                  <a:lnTo>
                    <a:pt x="1143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F271C" mc:Ignorable=""/>
      </a:dk2>
      <a:lt2>
        <a:srgbClr xmlns:mc="http://schemas.openxmlformats.org/markup-compatibility/2006" xmlns:a14="http://schemas.microsoft.com/office/drawing/2010/main" val="E7DEC9" mc:Ignorable=""/>
      </a:lt2>
      <a:accent1>
        <a:srgbClr xmlns:mc="http://schemas.openxmlformats.org/markup-compatibility/2006" xmlns:a14="http://schemas.microsoft.com/office/drawing/2010/main" val="3891A7" mc:Ignorable=""/>
      </a:accent1>
      <a:accent2>
        <a:srgbClr xmlns:mc="http://schemas.openxmlformats.org/markup-compatibility/2006" xmlns:a14="http://schemas.microsoft.com/office/drawing/2010/main" val="FEB80A" mc:Ignorable=""/>
      </a:accent2>
      <a:accent3>
        <a:srgbClr xmlns:mc="http://schemas.openxmlformats.org/markup-compatibility/2006" xmlns:a14="http://schemas.microsoft.com/office/drawing/2010/main" val="C32D2E" mc:Ignorable=""/>
      </a:accent3>
      <a:accent4>
        <a:srgbClr xmlns:mc="http://schemas.openxmlformats.org/markup-compatibility/2006" xmlns:a14="http://schemas.microsoft.com/office/drawing/2010/main" val="84AA33" mc:Ignorable=""/>
      </a:accent4>
      <a:accent5>
        <a:srgbClr xmlns:mc="http://schemas.openxmlformats.org/markup-compatibility/2006" xmlns:a14="http://schemas.microsoft.com/office/drawing/2010/main" val="964305" mc:Ignorable=""/>
      </a:accent5>
      <a:accent6>
        <a:srgbClr xmlns:mc="http://schemas.openxmlformats.org/markup-compatibility/2006" xmlns:a14="http://schemas.microsoft.com/office/drawing/2010/main" val="475A8D" mc:Ignorable=""/>
      </a:accent6>
      <a:hlink>
        <a:srgbClr xmlns:mc="http://schemas.openxmlformats.org/markup-compatibility/2006" xmlns:a14="http://schemas.microsoft.com/office/drawing/2010/main" val="8DC765" mc:Ignorable=""/>
      </a:hlink>
      <a:folHlink>
        <a:srgbClr xmlns:mc="http://schemas.openxmlformats.org/markup-compatibility/2006" xmlns:a14="http://schemas.microsoft.com/office/drawing/2010/main" val="AA8A14" mc:Ignorable="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397</TotalTime>
  <Words>351</Words>
  <Application>Microsoft Office PowerPoint</Application>
  <PresentationFormat>On-screen Show (4:3)</PresentationFormat>
  <Paragraphs>65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Solstice</vt:lpstr>
      <vt:lpstr>Bitmap Image</vt:lpstr>
      <vt:lpstr>Basic Terms: Undefined Terms</vt:lpstr>
      <vt:lpstr>Objectives</vt:lpstr>
      <vt:lpstr>What is geometry?</vt:lpstr>
      <vt:lpstr>Undefined terms</vt:lpstr>
      <vt:lpstr>What is a point?</vt:lpstr>
      <vt:lpstr>What is a line?</vt:lpstr>
      <vt:lpstr>What is a plane?</vt:lpstr>
      <vt:lpstr>What does it mean to be collinear?</vt:lpstr>
      <vt:lpstr>What does it mean to be coplanar?</vt:lpstr>
      <vt:lpstr>Using what we’ve learned</vt:lpstr>
      <vt:lpstr>Did we meet our objectives?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geometry</dc:title>
  <dc:creator>Ameena</dc:creator>
  <cp:lastModifiedBy>Ameena</cp:lastModifiedBy>
  <cp:revision>27</cp:revision>
  <dcterms:created xsi:type="dcterms:W3CDTF">2008-09-02T22:13:33Z</dcterms:created>
  <dcterms:modified xsi:type="dcterms:W3CDTF">2010-03-30T21:33:37Z</dcterms:modified>
</cp:coreProperties>
</file>